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</p:sldMasterIdLst>
  <p:notesMasterIdLst>
    <p:notesMasterId r:id="rId44"/>
  </p:notesMasterIdLst>
  <p:handoutMasterIdLst>
    <p:handoutMasterId r:id="rId45"/>
  </p:handoutMasterIdLst>
  <p:sldIdLst>
    <p:sldId id="262" r:id="rId3"/>
    <p:sldId id="294" r:id="rId4"/>
    <p:sldId id="295" r:id="rId5"/>
    <p:sldId id="297" r:id="rId6"/>
    <p:sldId id="298" r:id="rId7"/>
    <p:sldId id="299" r:id="rId8"/>
    <p:sldId id="301" r:id="rId9"/>
    <p:sldId id="304" r:id="rId10"/>
    <p:sldId id="302" r:id="rId11"/>
    <p:sldId id="305" r:id="rId12"/>
    <p:sldId id="306" r:id="rId13"/>
    <p:sldId id="307" r:id="rId14"/>
    <p:sldId id="308" r:id="rId15"/>
    <p:sldId id="309" r:id="rId16"/>
    <p:sldId id="310" r:id="rId17"/>
    <p:sldId id="316" r:id="rId18"/>
    <p:sldId id="311" r:id="rId19"/>
    <p:sldId id="318" r:id="rId20"/>
    <p:sldId id="319" r:id="rId21"/>
    <p:sldId id="317" r:id="rId22"/>
    <p:sldId id="300" r:id="rId23"/>
    <p:sldId id="314" r:id="rId24"/>
    <p:sldId id="323" r:id="rId25"/>
    <p:sldId id="336" r:id="rId26"/>
    <p:sldId id="338" r:id="rId27"/>
    <p:sldId id="337" r:id="rId28"/>
    <p:sldId id="339" r:id="rId29"/>
    <p:sldId id="321" r:id="rId30"/>
    <p:sldId id="320" r:id="rId31"/>
    <p:sldId id="325" r:id="rId32"/>
    <p:sldId id="313" r:id="rId33"/>
    <p:sldId id="272" r:id="rId34"/>
    <p:sldId id="263" r:id="rId35"/>
    <p:sldId id="335" r:id="rId36"/>
    <p:sldId id="326" r:id="rId37"/>
    <p:sldId id="330" r:id="rId38"/>
    <p:sldId id="329" r:id="rId39"/>
    <p:sldId id="327" r:id="rId40"/>
    <p:sldId id="331" r:id="rId41"/>
    <p:sldId id="332" r:id="rId42"/>
    <p:sldId id="324" r:id="rId4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1CAA3"/>
    <a:srgbClr val="7F6CEE"/>
    <a:srgbClr val="282627"/>
    <a:srgbClr val="2F4D5D"/>
    <a:srgbClr val="1D8DB0"/>
    <a:srgbClr val="005E77"/>
    <a:srgbClr val="FFFFFF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77" autoAdjust="0"/>
    <p:restoredTop sz="83557" autoAdjust="0"/>
  </p:normalViewPr>
  <p:slideViewPr>
    <p:cSldViewPr snapToGrid="0" snapToObjects="1">
      <p:cViewPr varScale="1">
        <p:scale>
          <a:sx n="96" d="100"/>
          <a:sy n="96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25-8-2021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25-8-2021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394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Idee Gilles met enveloppe (6 “vrijwilligers” nodig)</a:t>
            </a:r>
          </a:p>
          <a:p>
            <a:r>
              <a:rPr lang="nl-BE" dirty="0"/>
              <a:t>Iemand schrijft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vraag</a:t>
            </a:r>
            <a:r>
              <a:rPr lang="en-US" dirty="0"/>
              <a:t>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blaadje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-&gt; </a:t>
            </a:r>
          </a:p>
          <a:p>
            <a:r>
              <a:rPr lang="en-US" dirty="0" err="1"/>
              <a:t>iemand</a:t>
            </a:r>
            <a:r>
              <a:rPr lang="en-US" dirty="0"/>
              <a:t> die het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enveloppe</a:t>
            </a:r>
            <a:r>
              <a:rPr lang="en-US" dirty="0"/>
              <a:t> </a:t>
            </a:r>
            <a:r>
              <a:rPr lang="en-US" dirty="0" err="1"/>
              <a:t>steekt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het </a:t>
            </a:r>
            <a:r>
              <a:rPr lang="en-US" dirty="0" err="1"/>
              <a:t>geeft</a:t>
            </a:r>
            <a:r>
              <a:rPr lang="en-US" dirty="0"/>
              <a:t> het </a:t>
            </a:r>
            <a:r>
              <a:rPr lang="en-US" dirty="0" err="1"/>
              <a:t>aan</a:t>
            </a:r>
            <a:r>
              <a:rPr lang="en-US" dirty="0"/>
              <a:t> -&gt;</a:t>
            </a:r>
          </a:p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koerier</a:t>
            </a:r>
            <a:r>
              <a:rPr lang="en-US" dirty="0"/>
              <a:t> die het </a:t>
            </a:r>
            <a:r>
              <a:rPr lang="en-US" dirty="0" err="1"/>
              <a:t>brengt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-&gt;</a:t>
            </a:r>
          </a:p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koerier</a:t>
            </a:r>
            <a:r>
              <a:rPr lang="en-US" dirty="0"/>
              <a:t> die het </a:t>
            </a:r>
            <a:r>
              <a:rPr lang="en-US" dirty="0" err="1"/>
              <a:t>brengt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-&gt;</a:t>
            </a:r>
          </a:p>
          <a:p>
            <a:r>
              <a:rPr lang="en-US" dirty="0" err="1"/>
              <a:t>iemand</a:t>
            </a:r>
            <a:r>
              <a:rPr lang="en-US" dirty="0"/>
              <a:t> die het </a:t>
            </a:r>
            <a:r>
              <a:rPr lang="en-US" dirty="0" err="1"/>
              <a:t>uit</a:t>
            </a:r>
            <a:r>
              <a:rPr lang="en-US" dirty="0"/>
              <a:t> de </a:t>
            </a:r>
            <a:r>
              <a:rPr lang="en-US" dirty="0" err="1"/>
              <a:t>enveloppe</a:t>
            </a:r>
            <a:r>
              <a:rPr lang="en-US" dirty="0"/>
              <a:t> </a:t>
            </a:r>
            <a:r>
              <a:rPr lang="en-US" dirty="0" err="1"/>
              <a:t>haalt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-&gt;</a:t>
            </a:r>
          </a:p>
          <a:p>
            <a:r>
              <a:rPr lang="en-US" dirty="0" err="1"/>
              <a:t>Iemand</a:t>
            </a:r>
            <a:r>
              <a:rPr lang="en-US" dirty="0"/>
              <a:t> die </a:t>
            </a:r>
            <a:r>
              <a:rPr lang="en-US" dirty="0" err="1"/>
              <a:t>antwoord</a:t>
            </a:r>
            <a:r>
              <a:rPr lang="en-US" dirty="0"/>
              <a:t> (</a:t>
            </a:r>
            <a:r>
              <a:rPr lang="en-US" dirty="0" err="1"/>
              <a:t>luidop</a:t>
            </a:r>
            <a:r>
              <a:rPr lang="en-US" dirty="0"/>
              <a:t>) </a:t>
            </a:r>
            <a:r>
              <a:rPr lang="en-US" dirty="0" err="1"/>
              <a:t>geeft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691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Bestelling geplaatst bij bol.</a:t>
            </a:r>
          </a:p>
          <a:p>
            <a:r>
              <a:rPr lang="nl-BE" dirty="0"/>
              <a:t>1 bestelling kan bestaan uit meerdere artikelen (samen of apart verstuurd)</a:t>
            </a:r>
          </a:p>
          <a:p>
            <a:endParaRPr lang="nl-BE" dirty="0"/>
          </a:p>
          <a:p>
            <a:r>
              <a:rPr lang="nl-BE" dirty="0"/>
              <a:t>Hypertext (html) transfer protocol &amp; transport control protocol</a:t>
            </a:r>
          </a:p>
          <a:p>
            <a:r>
              <a:rPr lang="nl-BE" dirty="0"/>
              <a:t>Network time </a:t>
            </a:r>
            <a:r>
              <a:rPr lang="nl-BE" dirty="0" err="1"/>
              <a:t>prototcol</a:t>
            </a:r>
            <a:r>
              <a:rPr lang="nl-BE" dirty="0"/>
              <a:t> &amp; user datagram protocol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416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PostNL is de transporteur -&gt; eindpunten 1 = bol, eindpunt 2 = jouw huis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088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Pakketten leggen verschillende etappes af (eerst naar sorteercentrum, dan verder) bestuurder volgt niet steeds dezelfde route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3230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Bestuurder van </a:t>
            </a:r>
            <a:r>
              <a:rPr lang="nl-BE" dirty="0" err="1"/>
              <a:t>postnl</a:t>
            </a:r>
            <a:r>
              <a:rPr lang="nl-BE" dirty="0"/>
              <a:t> moet zich aan de verkeersregels houden (andere regels voor bakfiets of auto)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940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Meteropnemer hoeft niet meer langs te komen</a:t>
            </a:r>
          </a:p>
          <a:p>
            <a:r>
              <a:rPr lang="nl-BE" dirty="0"/>
              <a:t>Energie sparen -&gt; lichten uit/aan op afstand (ook veiligheid – inbrekers)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(vb. CO2 sensor = veiligheid maar ook in combinatie met GPS data -&gt; detectie van inbrekers)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Goedkoper dan een alarm</a:t>
            </a:r>
          </a:p>
          <a:p>
            <a:endParaRPr lang="nl-BE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8529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Bron: </a:t>
            </a:r>
            <a:r>
              <a:rPr lang="nl-BE" dirty="0" err="1"/>
              <a:t>statista</a:t>
            </a:r>
            <a:r>
              <a:rPr lang="nl-BE" dirty="0"/>
              <a:t> (oplossing 30 miljard)
Poll </a:t>
            </a:r>
            <a:r>
              <a:rPr lang="nl-BE" dirty="0" err="1"/>
              <a:t>Title</a:t>
            </a:r>
            <a:r>
              <a:rPr lang="nl-BE" dirty="0"/>
              <a:t>: Hoeveel apparaten zullen dit jaar deel uitmaken van het </a:t>
            </a:r>
            <a:r>
              <a:rPr lang="nl-BE" dirty="0" err="1"/>
              <a:t>IoT</a:t>
            </a:r>
            <a:r>
              <a:rPr lang="nl-BE" dirty="0"/>
              <a:t> (bij benadering)?
https://www.polleverywhere.com/multiple_choice_polls/cFHNc5SLb6BehT19s1RTE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FBFE3E5-72C7-4044-82B4-0B6A77E1C339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08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ADC is een elektronische component (chip)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0607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Installatiegemak</a:t>
            </a:r>
            <a:r>
              <a:rPr lang="en-US" dirty="0"/>
              <a:t>,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kabels</a:t>
            </a:r>
            <a:r>
              <a:rPr lang="en-US" dirty="0"/>
              <a:t> in heel den </a:t>
            </a:r>
            <a:r>
              <a:rPr lang="en-US" dirty="0" err="1"/>
              <a:t>bos</a:t>
            </a:r>
            <a:r>
              <a:rPr lang="en-US" dirty="0"/>
              <a:t> </a:t>
            </a:r>
            <a:r>
              <a:rPr lang="en-US" dirty="0" err="1"/>
              <a:t>leggen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Hoeveelheid</a:t>
            </a:r>
            <a:r>
              <a:rPr lang="en-US" dirty="0"/>
              <a:t> data </a:t>
            </a:r>
            <a:r>
              <a:rPr lang="en-US" dirty="0">
                <a:sym typeface="Wingdings" panose="05000000000000000000" pitchFamily="2" charset="2"/>
              </a:rPr>
              <a:t> </a:t>
            </a:r>
            <a:r>
              <a:rPr lang="en-US" dirty="0" err="1">
                <a:sym typeface="Wingdings" panose="05000000000000000000" pitchFamily="2" charset="2"/>
              </a:rPr>
              <a:t>snelheid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060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Waarom RX? </a:t>
            </a:r>
            <a:r>
              <a:rPr lang="nl-BE" dirty="0" err="1"/>
              <a:t>Vb</a:t>
            </a:r>
            <a:r>
              <a:rPr lang="nl-BE" dirty="0"/>
              <a:t>: waterklep</a:t>
            </a:r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6989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Join instructions
https://www.polleverywhere.com/join_instructions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1D5071E-A65B-489E-B7EA-08E1AE740477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65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736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Bomen praten niet met elkaar</a:t>
            </a:r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6442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Om de vijf minuten (van elke boom </a:t>
            </a:r>
            <a:r>
              <a:rPr lang="nl-BE" dirty="0" err="1"/>
              <a:t>on-line</a:t>
            </a:r>
            <a:r>
              <a:rPr lang="nl-BE" dirty="0"/>
              <a:t> te bekijken)</a:t>
            </a:r>
          </a:p>
          <a:p>
            <a:r>
              <a:rPr lang="nl-BE" dirty="0"/>
              <a:t>Even kort naar </a:t>
            </a:r>
            <a:r>
              <a:rPr lang="nl-BE" dirty="0" err="1"/>
              <a:t>kwis</a:t>
            </a:r>
            <a:r>
              <a:rPr lang="nl-BE" dirty="0"/>
              <a:t> slide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717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
Poll Title: Welke curve stelt de stamtemperatuur voor? De ander curve stelt dan de omgevingstemperatuur voor.
https://www.polleverywhere.com/multiple_choice_polls/jDiTglHXw66DtZ5nYcm2a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36</a:t>
            </a:fld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08CE9B8-D011-44A4-942A-0BB234311EC9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03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Om de vijf minuten (van elke boom </a:t>
            </a:r>
            <a:r>
              <a:rPr lang="nl-BE" dirty="0" err="1"/>
              <a:t>on-line</a:t>
            </a:r>
            <a:r>
              <a:rPr lang="nl-BE" dirty="0"/>
              <a:t> te bekijken)</a:t>
            </a:r>
          </a:p>
          <a:p>
            <a:r>
              <a:rPr lang="nl-BE" dirty="0"/>
              <a:t>Even kort naar </a:t>
            </a:r>
            <a:r>
              <a:rPr lang="nl-BE" dirty="0" err="1"/>
              <a:t>kwis</a:t>
            </a:r>
            <a:r>
              <a:rPr lang="nl-BE" dirty="0"/>
              <a:t> slide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300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Arduino</a:t>
            </a:r>
            <a:r>
              <a:rPr lang="nl-BE" dirty="0"/>
              <a:t> footprint</a:t>
            </a:r>
          </a:p>
          <a:p>
            <a:r>
              <a:rPr lang="nl-BE" dirty="0"/>
              <a:t>3 AA-batterijen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1498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Twee </a:t>
            </a:r>
            <a:r>
              <a:rPr lang="nl-BE" dirty="0" err="1"/>
              <a:t>temperatuurssensoren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136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
Poll Title: Hoe lang kan de IoTree sensor (prototype) werken op 3 AA-batterijen?
https://www.polleverywhere.com/multiple_choice_polls/HKPpQUbtH5HVvZp0HvXwf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40</a:t>
            </a:fld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E54A71E-89F1-4DE6-87F2-4FFA49557A80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67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1. Een kat!</a:t>
            </a:r>
          </a:p>
          <a:p>
            <a:pPr marL="0" indent="0">
              <a:buNone/>
            </a:pPr>
            <a:r>
              <a:rPr lang="nl-BE" dirty="0"/>
              <a:t>2. Smart-</a:t>
            </a:r>
            <a:r>
              <a:rPr lang="nl-BE" dirty="0" err="1"/>
              <a:t>cat</a:t>
            </a:r>
            <a:r>
              <a:rPr lang="nl-BE" dirty="0"/>
              <a:t>! </a:t>
            </a:r>
          </a:p>
          <a:p>
            <a:pPr>
              <a:buFontTx/>
              <a:buChar char="-"/>
            </a:pPr>
            <a:r>
              <a:rPr lang="nl-BE" dirty="0"/>
              <a:t>Sorry, je kat is nog steeds dom.</a:t>
            </a:r>
          </a:p>
          <a:p>
            <a:pPr marL="0" indent="0">
              <a:buNone/>
            </a:pPr>
            <a:r>
              <a:rPr lang="nl-BE" dirty="0"/>
              <a:t>3. Een gps + geluidssensor-&gt; heeft de kat gevochten?</a:t>
            </a:r>
          </a:p>
          <a:p>
            <a:pPr marL="0" indent="0">
              <a:buNone/>
            </a:pPr>
            <a:r>
              <a:rPr lang="nl-BE" dirty="0"/>
              <a:t>4. Enkel GPS aanzetten (en locatie doorsturen als geluidssensor “gevecht” detecteert)</a:t>
            </a:r>
            <a:br>
              <a:rPr lang="nl-BE" dirty="0"/>
            </a:br>
            <a:r>
              <a:rPr lang="nl-BE" dirty="0"/>
              <a:t>Enkele kilometers, maar weinig gegevens (</a:t>
            </a:r>
            <a:r>
              <a:rPr lang="nl-BE" dirty="0" err="1"/>
              <a:t>LoRa</a:t>
            </a:r>
            <a:r>
              <a:rPr lang="nl-BE" dirty="0"/>
              <a:t> volstaat bijvoorbeeld)</a:t>
            </a:r>
            <a:endParaRPr lang="en-US" dirty="0"/>
          </a:p>
          <a:p>
            <a:endParaRPr lang="en-US" dirty="0"/>
          </a:p>
          <a:p>
            <a:r>
              <a:rPr lang="en-US" dirty="0"/>
              <a:t>VERMELD </a:t>
            </a:r>
            <a:r>
              <a:rPr lang="en-US" dirty="0" smtClean="0"/>
              <a:t>IWAST:</a:t>
            </a:r>
            <a:r>
              <a:rPr lang="en-US" baseline="0" dirty="0" smtClean="0"/>
              <a:t> nu</a:t>
            </a:r>
            <a:r>
              <a:rPr lang="en-US" dirty="0" smtClean="0"/>
              <a:t> </a:t>
            </a:r>
            <a:r>
              <a:rPr lang="en-US" dirty="0" err="1"/>
              <a:t>kan</a:t>
            </a:r>
            <a:r>
              <a:rPr lang="en-US" dirty="0"/>
              <a:t> je met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smtClean="0"/>
              <a:t>hardware </a:t>
            </a:r>
            <a:r>
              <a:rPr lang="en-US" dirty="0" err="1"/>
              <a:t>snel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IoT </a:t>
            </a:r>
            <a:r>
              <a:rPr lang="en-US" dirty="0" err="1"/>
              <a:t>toep</a:t>
            </a:r>
            <a:r>
              <a:rPr lang="en-US" dirty="0"/>
              <a:t>. </a:t>
            </a:r>
            <a:r>
              <a:rPr lang="en-US" dirty="0" err="1"/>
              <a:t>maken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615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Slimme thermostaat is een </a:t>
            </a:r>
            <a:r>
              <a:rPr lang="nl-BE" dirty="0" err="1"/>
              <a:t>IoT</a:t>
            </a:r>
            <a:r>
              <a:rPr lang="nl-BE" dirty="0"/>
              <a:t> device …</a:t>
            </a:r>
          </a:p>
          <a:p>
            <a:r>
              <a:rPr lang="nl-BE" dirty="0"/>
              <a:t>
Poll </a:t>
            </a:r>
            <a:r>
              <a:rPr lang="nl-BE" dirty="0" err="1"/>
              <a:t>Title</a:t>
            </a:r>
            <a:r>
              <a:rPr lang="nl-BE" dirty="0"/>
              <a:t>: Wij hebben thuis een slimme thermostaat...
https://www.polleverywhere.com/multiple_choice_polls/vsChkUxnxvntkVxoaycbg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C9236B-EE7C-4AEE-B1EF-6516152069BC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90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1319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Zie analogie: thuisnetwerk – </a:t>
            </a:r>
            <a:r>
              <a:rPr lang="nl-BE" dirty="0" err="1"/>
              <a:t>isp</a:t>
            </a:r>
            <a:r>
              <a:rPr lang="nl-BE" dirty="0"/>
              <a:t> = </a:t>
            </a:r>
            <a:r>
              <a:rPr lang="nl-BE" dirty="0" err="1"/>
              <a:t>isp</a:t>
            </a:r>
            <a:r>
              <a:rPr lang="nl-BE" dirty="0"/>
              <a:t> - backbone</a:t>
            </a:r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092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Vernoemen ook dat ‘draadloos muziek streamen” slechts draadloos tot aan de mast is</a:t>
            </a:r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445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Toch ook vermelden dat dit wel ongelooflijk snel gebeurd.</a:t>
            </a:r>
          </a:p>
          <a:p>
            <a:r>
              <a:rPr lang="nl-BE" dirty="0"/>
              <a:t>
Poll </a:t>
            </a:r>
            <a:r>
              <a:rPr lang="nl-BE" dirty="0" err="1"/>
              <a:t>Title</a:t>
            </a:r>
            <a:r>
              <a:rPr lang="nl-BE" dirty="0"/>
              <a:t>: Mo en Selena zijn met hun smartphone allebei verbonden met dezelfde LAN en sturen elkaar berichtjes via WhatsApp.
https://www.polleverywhere.com/multiple_choice_polls/3yDIdbMSBalbBWQyiOQvB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72440CD-9AA8-4EBD-90B5-F3CA10B93111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1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673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20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ECEC-88AF-491E-97C6-D454905DACE2}" type="datetime1">
              <a:rPr lang="nl-BE" smtClean="0"/>
              <a:t>25/08/2021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DA80-937B-4970-931E-1F701CAB9566}" type="datetime1">
              <a:rPr lang="nl-BE" smtClean="0"/>
              <a:t>25/08/2021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13E7C-67D2-4C05-B316-4E11AD4FBA79}" type="datetime1">
              <a:rPr lang="nl-BE" smtClean="0"/>
              <a:t>25/08/2021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8356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25A0E16-FB08-44AF-911D-20879CAB5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35A7-DC3C-4227-B996-7704966AA998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385055-4A3F-4073-8C56-CA5C1E34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54BC19-7344-4937-AE46-DB178582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26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C37B-04EF-4B38-8987-2D0BF8EB7F85}" type="datetime1">
              <a:rPr lang="nl-BE" smtClean="0"/>
              <a:t>25/08/2021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4E16-8E3D-45EA-AEDD-7FA18865D768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D4CF-E536-4A8F-A0B3-397355A9BFEB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E66C-BE5F-44C1-A1E7-AF927CF06870}" type="datetime1">
              <a:rPr lang="nl-BE" smtClean="0"/>
              <a:t>25/08/2021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5350D-AD0D-4261-842B-E200E252B8CE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B48D-22E8-4DCB-A120-68F2F017C7E0}" type="datetime1">
              <a:rPr lang="nl-BE" smtClean="0"/>
              <a:t>25/08/2021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6302-C184-4612-9312-A62A7CAB7D0C}" type="datetime1">
              <a:rPr lang="nl-BE" smtClean="0"/>
              <a:t>25/08/2021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6539-19B2-4218-919A-C9167341FC8E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69B8FD0C-1AB7-453A-8204-A45D10664DA1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398380" y="6210000"/>
            <a:ext cx="662842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99A335A7-DC3C-4227-B996-7704966AA998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09013" y="6210000"/>
            <a:ext cx="6917787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9.jpg"/><Relationship Id="rId18" Type="http://schemas.openxmlformats.org/officeDocument/2006/relationships/image" Target="../media/image45.sv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36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30.svg"/><Relationship Id="rId9" Type="http://schemas.openxmlformats.org/officeDocument/2006/relationships/image" Target="../media/image25.png"/><Relationship Id="rId1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45.svg"/><Relationship Id="rId4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48.png"/><Relationship Id="rId14" Type="http://schemas.openxmlformats.org/officeDocument/2006/relationships/image" Target="../media/image7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54.png"/><Relationship Id="rId4" Type="http://schemas.openxmlformats.org/officeDocument/2006/relationships/image" Target="../media/image76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7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85.sv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5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svg"/><Relationship Id="rId3" Type="http://schemas.openxmlformats.org/officeDocument/2006/relationships/image" Target="../media/image20.jpg"/><Relationship Id="rId7" Type="http://schemas.openxmlformats.org/officeDocument/2006/relationships/image" Target="../media/image30.svg"/><Relationship Id="rId12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22.webp"/><Relationship Id="rId1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32.sv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6.svg"/><Relationship Id="rId5" Type="http://schemas.openxmlformats.org/officeDocument/2006/relationships/image" Target="../media/image38.sv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B856166-3A30-A940-9A72-0EC449FA4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3" y="4186800"/>
            <a:ext cx="8333999" cy="18288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Geoffrey Ottoy</a:t>
            </a:r>
          </a:p>
          <a:p>
            <a:endParaRPr lang="en-US" dirty="0"/>
          </a:p>
          <a:p>
            <a:r>
              <a:rPr lang="en-US" dirty="0" err="1"/>
              <a:t>Onderzoeksgroep</a:t>
            </a:r>
            <a:r>
              <a:rPr lang="en-US" dirty="0"/>
              <a:t> DRAMCO</a:t>
            </a:r>
          </a:p>
          <a:p>
            <a:r>
              <a:rPr lang="nl-NL" dirty="0"/>
              <a:t>Faculteit Industriële Ingenieurswetenschappen</a:t>
            </a:r>
          </a:p>
          <a:p>
            <a:r>
              <a:rPr lang="nl-NL" dirty="0"/>
              <a:t>Technologiecampus Gent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864F96-41F1-944A-8C11-ED3364EB4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7" t="24642" r="17507" b="14093"/>
          <a:stretch/>
        </p:blipFill>
        <p:spPr>
          <a:xfrm>
            <a:off x="7934959" y="648182"/>
            <a:ext cx="5069841" cy="6209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86BB4E-4DA9-354C-8C6E-6E28541E4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260" y="5902960"/>
            <a:ext cx="597473" cy="8028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80ECC9-D04E-6549-8B66-387133500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95018"/>
            <a:ext cx="8334000" cy="2091781"/>
          </a:xfrm>
        </p:spPr>
        <p:txBody>
          <a:bodyPr/>
          <a:lstStyle/>
          <a:p>
            <a:r>
              <a:rPr lang="en-US" dirty="0"/>
              <a:t>Internet of </a:t>
            </a:r>
            <a:r>
              <a:rPr lang="en-US" dirty="0" smtClean="0"/>
              <a:t>Things</a:t>
            </a:r>
            <a:endParaRPr lang="en-US" dirty="0"/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5C98A1A7-BCB4-4A9F-8117-1053C3652E78}"/>
              </a:ext>
            </a:extLst>
          </p:cNvPr>
          <p:cNvSpPr txBox="1">
            <a:spLocks/>
          </p:cNvSpPr>
          <p:nvPr/>
        </p:nvSpPr>
        <p:spPr>
          <a:xfrm>
            <a:off x="576003" y="1756798"/>
            <a:ext cx="8333999" cy="18288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CEBF0FC-F64B-47B5-B3E7-C97F9F5FA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D8EC54-F2DC-4064-9C9E-CD9B7135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D359A4B-8815-4D98-BFCA-99855C42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Structuur van het internet</a:t>
            </a:r>
            <a:endParaRPr lang="en-US" dirty="0"/>
          </a:p>
        </p:txBody>
      </p:sp>
      <p:pic>
        <p:nvPicPr>
          <p:cNvPr id="43" name="Graphic 42" descr="Computer">
            <a:extLst>
              <a:ext uri="{FF2B5EF4-FFF2-40B4-BE49-F238E27FC236}">
                <a16:creationId xmlns:a16="http://schemas.microsoft.com/office/drawing/2014/main" id="{2949FD5C-C450-4156-BF5A-1FD8DA966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294756" y="4637520"/>
            <a:ext cx="914400" cy="914400"/>
          </a:xfrm>
          <a:prstGeom prst="rect">
            <a:avLst/>
          </a:prstGeom>
        </p:spPr>
      </p:pic>
      <p:pic>
        <p:nvPicPr>
          <p:cNvPr id="44" name="Graphic 43" descr="Smartphone">
            <a:extLst>
              <a:ext uri="{FF2B5EF4-FFF2-40B4-BE49-F238E27FC236}">
                <a16:creationId xmlns:a16="http://schemas.microsoft.com/office/drawing/2014/main" id="{F56603D1-DA90-4256-B95F-6A34DA3B5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295457" y="2996422"/>
            <a:ext cx="914400" cy="914400"/>
          </a:xfrm>
          <a:prstGeom prst="rect">
            <a:avLst/>
          </a:prstGeom>
        </p:spPr>
      </p:pic>
      <p:pic>
        <p:nvPicPr>
          <p:cNvPr id="45" name="Graphic 44" descr="Draadloze router">
            <a:extLst>
              <a:ext uri="{FF2B5EF4-FFF2-40B4-BE49-F238E27FC236}">
                <a16:creationId xmlns:a16="http://schemas.microsoft.com/office/drawing/2014/main" id="{049F5F55-AE58-407D-B764-E6D5477FD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197556" y="3822214"/>
            <a:ext cx="914400" cy="914400"/>
          </a:xfrm>
          <a:prstGeom prst="rect">
            <a:avLst/>
          </a:prstGeom>
        </p:spPr>
      </p:pic>
      <p:pic>
        <p:nvPicPr>
          <p:cNvPr id="46" name="Graphic 45" descr="Gsm-mast">
            <a:extLst>
              <a:ext uri="{FF2B5EF4-FFF2-40B4-BE49-F238E27FC236}">
                <a16:creationId xmlns:a16="http://schemas.microsoft.com/office/drawing/2014/main" id="{7C9C9317-21F5-41AD-A338-D288908642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33116" y="2199761"/>
            <a:ext cx="914400" cy="914400"/>
          </a:xfrm>
          <a:prstGeom prst="rect">
            <a:avLst/>
          </a:prstGeom>
        </p:spPr>
      </p:pic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E362904E-C964-47F4-8D1D-82C1BBC484D8}"/>
              </a:ext>
            </a:extLst>
          </p:cNvPr>
          <p:cNvCxnSpPr>
            <a:cxnSpLocks/>
          </p:cNvCxnSpPr>
          <p:nvPr/>
        </p:nvCxnSpPr>
        <p:spPr>
          <a:xfrm flipV="1">
            <a:off x="-2482796" y="2950784"/>
            <a:ext cx="1249680" cy="223656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echte verbindingslijn met pijl 53">
            <a:extLst>
              <a:ext uri="{FF2B5EF4-FFF2-40B4-BE49-F238E27FC236}">
                <a16:creationId xmlns:a16="http://schemas.microsoft.com/office/drawing/2014/main" id="{01E0704F-6EB7-40E1-B5F0-2B3D3379CEE7}"/>
              </a:ext>
            </a:extLst>
          </p:cNvPr>
          <p:cNvCxnSpPr>
            <a:cxnSpLocks/>
          </p:cNvCxnSpPr>
          <p:nvPr/>
        </p:nvCxnSpPr>
        <p:spPr>
          <a:xfrm>
            <a:off x="-2467278" y="3318525"/>
            <a:ext cx="1234162" cy="592297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c 55" descr="Gsm-mast">
            <a:extLst>
              <a:ext uri="{FF2B5EF4-FFF2-40B4-BE49-F238E27FC236}">
                <a16:creationId xmlns:a16="http://schemas.microsoft.com/office/drawing/2014/main" id="{E3490F5C-5173-4C46-BC10-B1303BD155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9129" y="1121174"/>
            <a:ext cx="914400" cy="914400"/>
          </a:xfrm>
          <a:prstGeom prst="rect">
            <a:avLst/>
          </a:prstGeom>
        </p:spPr>
      </p:pic>
      <p:pic>
        <p:nvPicPr>
          <p:cNvPr id="58" name="Graphic 57" descr="Draadloze router">
            <a:extLst>
              <a:ext uri="{FF2B5EF4-FFF2-40B4-BE49-F238E27FC236}">
                <a16:creationId xmlns:a16="http://schemas.microsoft.com/office/drawing/2014/main" id="{2C13DAAA-CD02-4D98-9E27-4B941046C8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346787" y="5330661"/>
            <a:ext cx="914400" cy="914400"/>
          </a:xfrm>
          <a:prstGeom prst="rect">
            <a:avLst/>
          </a:prstGeom>
        </p:spPr>
      </p:pic>
      <p:pic>
        <p:nvPicPr>
          <p:cNvPr id="60" name="Graphic 59" descr="Server">
            <a:extLst>
              <a:ext uri="{FF2B5EF4-FFF2-40B4-BE49-F238E27FC236}">
                <a16:creationId xmlns:a16="http://schemas.microsoft.com/office/drawing/2014/main" id="{BD6F4FBC-FCA2-4D07-9926-210037D81D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8121" y="2503072"/>
            <a:ext cx="914400" cy="914400"/>
          </a:xfrm>
          <a:prstGeom prst="rect">
            <a:avLst/>
          </a:prstGeom>
        </p:spPr>
      </p:pic>
      <p:pic>
        <p:nvPicPr>
          <p:cNvPr id="63" name="Graphic 62" descr="Server">
            <a:extLst>
              <a:ext uri="{FF2B5EF4-FFF2-40B4-BE49-F238E27FC236}">
                <a16:creationId xmlns:a16="http://schemas.microsoft.com/office/drawing/2014/main" id="{9F5DAFEB-FE96-464B-ACAD-81A8A23680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7492" y="4413546"/>
            <a:ext cx="914400" cy="914400"/>
          </a:xfrm>
          <a:prstGeom prst="rect">
            <a:avLst/>
          </a:prstGeom>
        </p:spPr>
      </p:pic>
      <p:pic>
        <p:nvPicPr>
          <p:cNvPr id="64" name="Graphic 63" descr="Server">
            <a:extLst>
              <a:ext uri="{FF2B5EF4-FFF2-40B4-BE49-F238E27FC236}">
                <a16:creationId xmlns:a16="http://schemas.microsoft.com/office/drawing/2014/main" id="{F747A522-C1B1-4D64-A193-AD0C30F144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84615" y="3979027"/>
            <a:ext cx="914400" cy="914400"/>
          </a:xfrm>
          <a:prstGeom prst="rect">
            <a:avLst/>
          </a:prstGeom>
        </p:spPr>
      </p:pic>
      <p:pic>
        <p:nvPicPr>
          <p:cNvPr id="66" name="Graphic 65" descr="Server">
            <a:extLst>
              <a:ext uri="{FF2B5EF4-FFF2-40B4-BE49-F238E27FC236}">
                <a16:creationId xmlns:a16="http://schemas.microsoft.com/office/drawing/2014/main" id="{A6E5C4F6-D922-4A55-9D66-F9AD9F0D05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83590" y="5327946"/>
            <a:ext cx="914400" cy="914400"/>
          </a:xfrm>
          <a:prstGeom prst="rect">
            <a:avLst/>
          </a:prstGeom>
        </p:spPr>
      </p:pic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833A607D-5982-4DA0-BA37-2E8D5EF50EA5}"/>
              </a:ext>
            </a:extLst>
          </p:cNvPr>
          <p:cNvCxnSpPr>
            <a:cxnSpLocks/>
          </p:cNvCxnSpPr>
          <p:nvPr/>
        </p:nvCxnSpPr>
        <p:spPr>
          <a:xfrm flipV="1">
            <a:off x="516052" y="5385754"/>
            <a:ext cx="426123" cy="320666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met pijl 69">
            <a:extLst>
              <a:ext uri="{FF2B5EF4-FFF2-40B4-BE49-F238E27FC236}">
                <a16:creationId xmlns:a16="http://schemas.microsoft.com/office/drawing/2014/main" id="{595949B5-BC22-492A-8AD9-E061DDAC4B87}"/>
              </a:ext>
            </a:extLst>
          </p:cNvPr>
          <p:cNvCxnSpPr>
            <a:cxnSpLocks/>
          </p:cNvCxnSpPr>
          <p:nvPr/>
        </p:nvCxnSpPr>
        <p:spPr>
          <a:xfrm>
            <a:off x="-315710" y="4402691"/>
            <a:ext cx="912039" cy="230593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met pijl 71">
            <a:extLst>
              <a:ext uri="{FF2B5EF4-FFF2-40B4-BE49-F238E27FC236}">
                <a16:creationId xmlns:a16="http://schemas.microsoft.com/office/drawing/2014/main" id="{6C52AEF5-7F5F-436B-BB16-BC273F7280E1}"/>
              </a:ext>
            </a:extLst>
          </p:cNvPr>
          <p:cNvCxnSpPr>
            <a:cxnSpLocks/>
          </p:cNvCxnSpPr>
          <p:nvPr/>
        </p:nvCxnSpPr>
        <p:spPr>
          <a:xfrm>
            <a:off x="1495143" y="5198346"/>
            <a:ext cx="588447" cy="35357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met pijl 73">
            <a:extLst>
              <a:ext uri="{FF2B5EF4-FFF2-40B4-BE49-F238E27FC236}">
                <a16:creationId xmlns:a16="http://schemas.microsoft.com/office/drawing/2014/main" id="{D808CC18-66B8-4FA7-8254-30316360331E}"/>
              </a:ext>
            </a:extLst>
          </p:cNvPr>
          <p:cNvCxnSpPr>
            <a:cxnSpLocks/>
            <a:endCxn id="64" idx="1"/>
          </p:cNvCxnSpPr>
          <p:nvPr/>
        </p:nvCxnSpPr>
        <p:spPr>
          <a:xfrm flipV="1">
            <a:off x="1470356" y="4436227"/>
            <a:ext cx="1214259" cy="31879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met pijl 74">
            <a:extLst>
              <a:ext uri="{FF2B5EF4-FFF2-40B4-BE49-F238E27FC236}">
                <a16:creationId xmlns:a16="http://schemas.microsoft.com/office/drawing/2014/main" id="{9F18C604-D96F-4928-9112-68B94E342BF7}"/>
              </a:ext>
            </a:extLst>
          </p:cNvPr>
          <p:cNvCxnSpPr>
            <a:cxnSpLocks/>
          </p:cNvCxnSpPr>
          <p:nvPr/>
        </p:nvCxnSpPr>
        <p:spPr>
          <a:xfrm flipV="1">
            <a:off x="3005855" y="4969941"/>
            <a:ext cx="106464" cy="67436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phic 75" descr="Server">
            <a:extLst>
              <a:ext uri="{FF2B5EF4-FFF2-40B4-BE49-F238E27FC236}">
                <a16:creationId xmlns:a16="http://schemas.microsoft.com/office/drawing/2014/main" id="{BA63CA3C-4C6D-4D2C-B03B-50EEF11D24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54722" y="1320708"/>
            <a:ext cx="914400" cy="914400"/>
          </a:xfrm>
          <a:prstGeom prst="rect">
            <a:avLst/>
          </a:prstGeom>
        </p:spPr>
      </p:pic>
      <p:pic>
        <p:nvPicPr>
          <p:cNvPr id="77" name="Graphic 76" descr="Server">
            <a:extLst>
              <a:ext uri="{FF2B5EF4-FFF2-40B4-BE49-F238E27FC236}">
                <a16:creationId xmlns:a16="http://schemas.microsoft.com/office/drawing/2014/main" id="{794C9340-E81E-4CAB-8AB2-6486F28DA2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91855" y="2670754"/>
            <a:ext cx="914400" cy="914400"/>
          </a:xfrm>
          <a:prstGeom prst="rect">
            <a:avLst/>
          </a:prstGeom>
        </p:spPr>
      </p:pic>
      <p:cxnSp>
        <p:nvCxnSpPr>
          <p:cNvPr id="78" name="Rechte verbindingslijn met pijl 77">
            <a:extLst>
              <a:ext uri="{FF2B5EF4-FFF2-40B4-BE49-F238E27FC236}">
                <a16:creationId xmlns:a16="http://schemas.microsoft.com/office/drawing/2014/main" id="{991D7D83-BF5E-4656-BA12-3F74D4BEE9F9}"/>
              </a:ext>
            </a:extLst>
          </p:cNvPr>
          <p:cNvCxnSpPr>
            <a:cxnSpLocks/>
          </p:cNvCxnSpPr>
          <p:nvPr/>
        </p:nvCxnSpPr>
        <p:spPr>
          <a:xfrm>
            <a:off x="-334506" y="2790634"/>
            <a:ext cx="850558" cy="102972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chte verbindingslijn met pijl 80">
            <a:extLst>
              <a:ext uri="{FF2B5EF4-FFF2-40B4-BE49-F238E27FC236}">
                <a16:creationId xmlns:a16="http://schemas.microsoft.com/office/drawing/2014/main" id="{49615A17-0AF0-4DBB-BBB7-B529945B8E7E}"/>
              </a:ext>
            </a:extLst>
          </p:cNvPr>
          <p:cNvCxnSpPr>
            <a:cxnSpLocks/>
          </p:cNvCxnSpPr>
          <p:nvPr/>
        </p:nvCxnSpPr>
        <p:spPr>
          <a:xfrm>
            <a:off x="719854" y="2116310"/>
            <a:ext cx="222321" cy="28535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chte verbindingslijn met pijl 81">
            <a:extLst>
              <a:ext uri="{FF2B5EF4-FFF2-40B4-BE49-F238E27FC236}">
                <a16:creationId xmlns:a16="http://schemas.microsoft.com/office/drawing/2014/main" id="{4C09FC03-3155-43DC-B4BA-96FCD00C397B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1453302" y="1777908"/>
            <a:ext cx="901420" cy="780758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chte verbindingslijn met pijl 82">
            <a:extLst>
              <a:ext uri="{FF2B5EF4-FFF2-40B4-BE49-F238E27FC236}">
                <a16:creationId xmlns:a16="http://schemas.microsoft.com/office/drawing/2014/main" id="{226DC5FA-B245-4D4D-931D-BDFC9E34D3A1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1533974" y="2999837"/>
            <a:ext cx="657881" cy="128117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chte verbindingslijn met pijl 83">
            <a:extLst>
              <a:ext uri="{FF2B5EF4-FFF2-40B4-BE49-F238E27FC236}">
                <a16:creationId xmlns:a16="http://schemas.microsoft.com/office/drawing/2014/main" id="{A2FE85D5-9EA3-41C5-A4E5-41BE9EB0183B}"/>
              </a:ext>
            </a:extLst>
          </p:cNvPr>
          <p:cNvCxnSpPr>
            <a:cxnSpLocks/>
          </p:cNvCxnSpPr>
          <p:nvPr/>
        </p:nvCxnSpPr>
        <p:spPr>
          <a:xfrm flipH="1" flipV="1">
            <a:off x="2710803" y="2275754"/>
            <a:ext cx="952" cy="380792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chte verbindingslijn met pijl 86">
            <a:extLst>
              <a:ext uri="{FF2B5EF4-FFF2-40B4-BE49-F238E27FC236}">
                <a16:creationId xmlns:a16="http://schemas.microsoft.com/office/drawing/2014/main" id="{8A3DF982-F6C0-40C9-8D5E-9A20CC871CB9}"/>
              </a:ext>
            </a:extLst>
          </p:cNvPr>
          <p:cNvCxnSpPr>
            <a:cxnSpLocks/>
          </p:cNvCxnSpPr>
          <p:nvPr/>
        </p:nvCxnSpPr>
        <p:spPr>
          <a:xfrm flipV="1">
            <a:off x="-2243758" y="4497569"/>
            <a:ext cx="1097280" cy="378473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464CF3D4-D68A-4EFC-A0DA-7C01144EFE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847" t="5208" r="29825" b="2076"/>
          <a:stretch/>
        </p:blipFill>
        <p:spPr>
          <a:xfrm>
            <a:off x="4872568" y="1121174"/>
            <a:ext cx="1301960" cy="472772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827A0A2-47A4-4830-AEFA-DEED4087898E}"/>
              </a:ext>
            </a:extLst>
          </p:cNvPr>
          <p:cNvSpPr txBox="1"/>
          <p:nvPr/>
        </p:nvSpPr>
        <p:spPr>
          <a:xfrm>
            <a:off x="4481285" y="566011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Backbone netwerk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7" name="Rechte verbindingslijn met pijl 46">
            <a:extLst>
              <a:ext uri="{FF2B5EF4-FFF2-40B4-BE49-F238E27FC236}">
                <a16:creationId xmlns:a16="http://schemas.microsoft.com/office/drawing/2014/main" id="{55D99AFB-1859-4592-9FDA-780D1F521E56}"/>
              </a:ext>
            </a:extLst>
          </p:cNvPr>
          <p:cNvCxnSpPr>
            <a:cxnSpLocks/>
          </p:cNvCxnSpPr>
          <p:nvPr/>
        </p:nvCxnSpPr>
        <p:spPr>
          <a:xfrm flipV="1">
            <a:off x="3183219" y="3043009"/>
            <a:ext cx="2082897" cy="45170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met pijl 47">
            <a:extLst>
              <a:ext uri="{FF2B5EF4-FFF2-40B4-BE49-F238E27FC236}">
                <a16:creationId xmlns:a16="http://schemas.microsoft.com/office/drawing/2014/main" id="{24D03E5F-436A-4AA0-B3A3-4A118E29CB68}"/>
              </a:ext>
            </a:extLst>
          </p:cNvPr>
          <p:cNvCxnSpPr>
            <a:cxnSpLocks/>
          </p:cNvCxnSpPr>
          <p:nvPr/>
        </p:nvCxnSpPr>
        <p:spPr>
          <a:xfrm>
            <a:off x="3232077" y="1851072"/>
            <a:ext cx="1969432" cy="0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FE8FC657-473F-45B9-93A9-6AB7660E48BC}"/>
              </a:ext>
            </a:extLst>
          </p:cNvPr>
          <p:cNvCxnSpPr>
            <a:cxnSpLocks/>
          </p:cNvCxnSpPr>
          <p:nvPr/>
        </p:nvCxnSpPr>
        <p:spPr>
          <a:xfrm flipV="1">
            <a:off x="3564100" y="4345449"/>
            <a:ext cx="1637409" cy="68097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hoek 15">
            <a:extLst>
              <a:ext uri="{FF2B5EF4-FFF2-40B4-BE49-F238E27FC236}">
                <a16:creationId xmlns:a16="http://schemas.microsoft.com/office/drawing/2014/main" id="{C60BD90F-A0A3-4C58-A156-127E84BA000E}"/>
              </a:ext>
            </a:extLst>
          </p:cNvPr>
          <p:cNvSpPr/>
          <p:nvPr/>
        </p:nvSpPr>
        <p:spPr>
          <a:xfrm rot="1997356">
            <a:off x="5450393" y="1031235"/>
            <a:ext cx="422638" cy="330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id="{AE045036-CE2D-4EF3-BDF7-B2C29B35F580}"/>
              </a:ext>
            </a:extLst>
          </p:cNvPr>
          <p:cNvSpPr/>
          <p:nvPr/>
        </p:nvSpPr>
        <p:spPr>
          <a:xfrm>
            <a:off x="5705971" y="3893711"/>
            <a:ext cx="256679" cy="451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al 56">
            <a:extLst>
              <a:ext uri="{FF2B5EF4-FFF2-40B4-BE49-F238E27FC236}">
                <a16:creationId xmlns:a16="http://schemas.microsoft.com/office/drawing/2014/main" id="{83D9D243-7CF8-4E3F-9699-2961D0D7ED00}"/>
              </a:ext>
            </a:extLst>
          </p:cNvPr>
          <p:cNvSpPr/>
          <p:nvPr/>
        </p:nvSpPr>
        <p:spPr>
          <a:xfrm>
            <a:off x="7092383" y="298557"/>
            <a:ext cx="4173090" cy="24041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 descr="Server">
            <a:extLst>
              <a:ext uri="{FF2B5EF4-FFF2-40B4-BE49-F238E27FC236}">
                <a16:creationId xmlns:a16="http://schemas.microsoft.com/office/drawing/2014/main" id="{4AADE9FC-4E2B-4EE0-BDAF-4F5A41BE6A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932" y="889889"/>
            <a:ext cx="914400" cy="914400"/>
          </a:xfrm>
          <a:prstGeom prst="rect">
            <a:avLst/>
          </a:prstGeom>
        </p:spPr>
      </p:pic>
      <p:pic>
        <p:nvPicPr>
          <p:cNvPr id="61" name="Graphic 60" descr="Server">
            <a:extLst>
              <a:ext uri="{FF2B5EF4-FFF2-40B4-BE49-F238E27FC236}">
                <a16:creationId xmlns:a16="http://schemas.microsoft.com/office/drawing/2014/main" id="{9366E890-6626-41E3-8626-40AEF609F3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51055" y="455370"/>
            <a:ext cx="914400" cy="914400"/>
          </a:xfrm>
          <a:prstGeom prst="rect">
            <a:avLst/>
          </a:prstGeom>
        </p:spPr>
      </p:pic>
      <p:pic>
        <p:nvPicPr>
          <p:cNvPr id="62" name="Graphic 61" descr="Server">
            <a:extLst>
              <a:ext uri="{FF2B5EF4-FFF2-40B4-BE49-F238E27FC236}">
                <a16:creationId xmlns:a16="http://schemas.microsoft.com/office/drawing/2014/main" id="{FEA3BD5C-75CA-47F8-BE33-CFCA2A3088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50030" y="1804289"/>
            <a:ext cx="914400" cy="914400"/>
          </a:xfrm>
          <a:prstGeom prst="rect">
            <a:avLst/>
          </a:prstGeom>
        </p:spPr>
      </p:pic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CD85F79E-78EF-469B-B60A-6AD1A1FBC71E}"/>
              </a:ext>
            </a:extLst>
          </p:cNvPr>
          <p:cNvCxnSpPr>
            <a:cxnSpLocks/>
          </p:cNvCxnSpPr>
          <p:nvPr/>
        </p:nvCxnSpPr>
        <p:spPr>
          <a:xfrm flipV="1">
            <a:off x="5786968" y="1428893"/>
            <a:ext cx="1342603" cy="160333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>
            <a:extLst>
              <a:ext uri="{FF2B5EF4-FFF2-40B4-BE49-F238E27FC236}">
                <a16:creationId xmlns:a16="http://schemas.microsoft.com/office/drawing/2014/main" id="{1FEB8B40-54DA-4700-B666-6087A0CDC2E2}"/>
              </a:ext>
            </a:extLst>
          </p:cNvPr>
          <p:cNvCxnSpPr>
            <a:cxnSpLocks/>
          </p:cNvCxnSpPr>
          <p:nvPr/>
        </p:nvCxnSpPr>
        <p:spPr>
          <a:xfrm>
            <a:off x="8161583" y="1674689"/>
            <a:ext cx="588447" cy="35357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met pijl 68">
            <a:extLst>
              <a:ext uri="{FF2B5EF4-FFF2-40B4-BE49-F238E27FC236}">
                <a16:creationId xmlns:a16="http://schemas.microsoft.com/office/drawing/2014/main" id="{2653B7CA-5D6E-4B51-877A-D657F990FCE3}"/>
              </a:ext>
            </a:extLst>
          </p:cNvPr>
          <p:cNvCxnSpPr>
            <a:cxnSpLocks/>
            <a:endCxn id="61" idx="1"/>
          </p:cNvCxnSpPr>
          <p:nvPr/>
        </p:nvCxnSpPr>
        <p:spPr>
          <a:xfrm flipV="1">
            <a:off x="8136796" y="912570"/>
            <a:ext cx="1214259" cy="31879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7FAC35C5-56E5-4265-B146-243517669357}"/>
              </a:ext>
            </a:extLst>
          </p:cNvPr>
          <p:cNvCxnSpPr>
            <a:cxnSpLocks/>
          </p:cNvCxnSpPr>
          <p:nvPr/>
        </p:nvCxnSpPr>
        <p:spPr>
          <a:xfrm flipV="1">
            <a:off x="9672295" y="1446284"/>
            <a:ext cx="106464" cy="67436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al 72">
            <a:extLst>
              <a:ext uri="{FF2B5EF4-FFF2-40B4-BE49-F238E27FC236}">
                <a16:creationId xmlns:a16="http://schemas.microsoft.com/office/drawing/2014/main" id="{1E8CB09F-E943-46CF-8B46-367156CEFFEB}"/>
              </a:ext>
            </a:extLst>
          </p:cNvPr>
          <p:cNvSpPr/>
          <p:nvPr/>
        </p:nvSpPr>
        <p:spPr>
          <a:xfrm>
            <a:off x="7092383" y="2859564"/>
            <a:ext cx="4173090" cy="24041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Graphic 78" descr="Server">
            <a:extLst>
              <a:ext uri="{FF2B5EF4-FFF2-40B4-BE49-F238E27FC236}">
                <a16:creationId xmlns:a16="http://schemas.microsoft.com/office/drawing/2014/main" id="{ACEE5F42-55FF-4EA8-9E87-2A8FEE7CB9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932" y="3450896"/>
            <a:ext cx="914400" cy="914400"/>
          </a:xfrm>
          <a:prstGeom prst="rect">
            <a:avLst/>
          </a:prstGeom>
        </p:spPr>
      </p:pic>
      <p:pic>
        <p:nvPicPr>
          <p:cNvPr id="80" name="Graphic 79" descr="Server">
            <a:extLst>
              <a:ext uri="{FF2B5EF4-FFF2-40B4-BE49-F238E27FC236}">
                <a16:creationId xmlns:a16="http://schemas.microsoft.com/office/drawing/2014/main" id="{036EDB37-6871-40F4-B11D-F70A734FEC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51055" y="3016377"/>
            <a:ext cx="914400" cy="914400"/>
          </a:xfrm>
          <a:prstGeom prst="rect">
            <a:avLst/>
          </a:prstGeom>
        </p:spPr>
      </p:pic>
      <p:pic>
        <p:nvPicPr>
          <p:cNvPr id="85" name="Graphic 84" descr="Server">
            <a:extLst>
              <a:ext uri="{FF2B5EF4-FFF2-40B4-BE49-F238E27FC236}">
                <a16:creationId xmlns:a16="http://schemas.microsoft.com/office/drawing/2014/main" id="{7B411FA8-3E4C-463B-BF52-043108C84B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50030" y="4365296"/>
            <a:ext cx="914400" cy="914400"/>
          </a:xfrm>
          <a:prstGeom prst="rect">
            <a:avLst/>
          </a:prstGeom>
        </p:spPr>
      </p:pic>
      <p:cxnSp>
        <p:nvCxnSpPr>
          <p:cNvPr id="94" name="Rechte verbindingslijn met pijl 93">
            <a:extLst>
              <a:ext uri="{FF2B5EF4-FFF2-40B4-BE49-F238E27FC236}">
                <a16:creationId xmlns:a16="http://schemas.microsoft.com/office/drawing/2014/main" id="{69F98E3B-F35D-46CB-9893-22E0353F4737}"/>
              </a:ext>
            </a:extLst>
          </p:cNvPr>
          <p:cNvCxnSpPr>
            <a:cxnSpLocks/>
          </p:cNvCxnSpPr>
          <p:nvPr/>
        </p:nvCxnSpPr>
        <p:spPr>
          <a:xfrm flipV="1">
            <a:off x="5786968" y="3989900"/>
            <a:ext cx="1342603" cy="160333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Rechte verbindingslijn met pijl 94">
            <a:extLst>
              <a:ext uri="{FF2B5EF4-FFF2-40B4-BE49-F238E27FC236}">
                <a16:creationId xmlns:a16="http://schemas.microsoft.com/office/drawing/2014/main" id="{B683C772-0BA7-4264-914D-DA7B193CA156}"/>
              </a:ext>
            </a:extLst>
          </p:cNvPr>
          <p:cNvCxnSpPr>
            <a:cxnSpLocks/>
          </p:cNvCxnSpPr>
          <p:nvPr/>
        </p:nvCxnSpPr>
        <p:spPr>
          <a:xfrm>
            <a:off x="8161583" y="4235696"/>
            <a:ext cx="588447" cy="35357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Rechte verbindingslijn met pijl 95">
            <a:extLst>
              <a:ext uri="{FF2B5EF4-FFF2-40B4-BE49-F238E27FC236}">
                <a16:creationId xmlns:a16="http://schemas.microsoft.com/office/drawing/2014/main" id="{FD9F30C1-1CB1-4E5F-89F3-8F79F220E57E}"/>
              </a:ext>
            </a:extLst>
          </p:cNvPr>
          <p:cNvCxnSpPr>
            <a:cxnSpLocks/>
            <a:endCxn id="80" idx="1"/>
          </p:cNvCxnSpPr>
          <p:nvPr/>
        </p:nvCxnSpPr>
        <p:spPr>
          <a:xfrm flipV="1">
            <a:off x="8136796" y="3473577"/>
            <a:ext cx="1214259" cy="31879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Rechte verbindingslijn met pijl 96">
            <a:extLst>
              <a:ext uri="{FF2B5EF4-FFF2-40B4-BE49-F238E27FC236}">
                <a16:creationId xmlns:a16="http://schemas.microsoft.com/office/drawing/2014/main" id="{7A204F9B-F4E6-40C1-9D9A-C45237B607AC}"/>
              </a:ext>
            </a:extLst>
          </p:cNvPr>
          <p:cNvCxnSpPr>
            <a:cxnSpLocks/>
          </p:cNvCxnSpPr>
          <p:nvPr/>
        </p:nvCxnSpPr>
        <p:spPr>
          <a:xfrm flipV="1">
            <a:off x="9672295" y="4007291"/>
            <a:ext cx="106464" cy="67436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kstvak 97">
            <a:extLst>
              <a:ext uri="{FF2B5EF4-FFF2-40B4-BE49-F238E27FC236}">
                <a16:creationId xmlns:a16="http://schemas.microsoft.com/office/drawing/2014/main" id="{FB3CC0F9-B12F-43D4-A045-5BFE44E9F2EC}"/>
              </a:ext>
            </a:extLst>
          </p:cNvPr>
          <p:cNvSpPr txBox="1"/>
          <p:nvPr/>
        </p:nvSpPr>
        <p:spPr>
          <a:xfrm>
            <a:off x="10986365" y="2041407"/>
            <a:ext cx="1257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Internet Service Provider</a:t>
            </a:r>
            <a:endParaRPr lang="en-US" dirty="0"/>
          </a:p>
        </p:txBody>
      </p:sp>
      <p:pic>
        <p:nvPicPr>
          <p:cNvPr id="19" name="Afbeelding 18" descr="Afbeelding met tekening&#10;&#10;Automatisch gegenereerde beschrijving">
            <a:extLst>
              <a:ext uri="{FF2B5EF4-FFF2-40B4-BE49-F238E27FC236}">
                <a16:creationId xmlns:a16="http://schemas.microsoft.com/office/drawing/2014/main" id="{45A5B582-F91C-458D-A4A1-416CA0CD0E7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20601" r="17991"/>
          <a:stretch/>
        </p:blipFill>
        <p:spPr>
          <a:xfrm>
            <a:off x="8681199" y="5371730"/>
            <a:ext cx="663382" cy="698455"/>
          </a:xfrm>
          <a:prstGeom prst="rect">
            <a:avLst/>
          </a:prstGeom>
        </p:spPr>
      </p:pic>
      <p:pic>
        <p:nvPicPr>
          <p:cNvPr id="21" name="Afbeelding 20" descr="Afbeelding met tekening, teken, klok&#10;&#10;Automatisch gegenereerde beschrijving">
            <a:extLst>
              <a:ext uri="{FF2B5EF4-FFF2-40B4-BE49-F238E27FC236}">
                <a16:creationId xmlns:a16="http://schemas.microsoft.com/office/drawing/2014/main" id="{559B8806-DE8E-40F5-8324-8251BC2959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37289" y="5356356"/>
            <a:ext cx="950437" cy="712828"/>
          </a:xfrm>
          <a:prstGeom prst="rect">
            <a:avLst/>
          </a:prstGeom>
        </p:spPr>
      </p:pic>
      <p:pic>
        <p:nvPicPr>
          <p:cNvPr id="23" name="Afbeelding 22" descr="Afbeelding met tekening&#10;&#10;Automatisch gegenereerde beschrijving">
            <a:extLst>
              <a:ext uri="{FF2B5EF4-FFF2-40B4-BE49-F238E27FC236}">
                <a16:creationId xmlns:a16="http://schemas.microsoft.com/office/drawing/2014/main" id="{F0F8A8C8-6F98-4403-A866-B55774B06CD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146" t="14508" r="30733" b="13836"/>
          <a:stretch/>
        </p:blipFill>
        <p:spPr>
          <a:xfrm>
            <a:off x="10747374" y="5357636"/>
            <a:ext cx="716762" cy="707329"/>
          </a:xfrm>
          <a:prstGeom prst="rect">
            <a:avLst/>
          </a:prstGeom>
        </p:spPr>
      </p:pic>
      <p:pic>
        <p:nvPicPr>
          <p:cNvPr id="100" name="Graphic 99" descr="Database">
            <a:extLst>
              <a:ext uri="{FF2B5EF4-FFF2-40B4-BE49-F238E27FC236}">
                <a16:creationId xmlns:a16="http://schemas.microsoft.com/office/drawing/2014/main" id="{50F67232-2156-47AA-9674-4B76059762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29776" y="4829024"/>
            <a:ext cx="914400" cy="914400"/>
          </a:xfrm>
          <a:prstGeom prst="rect">
            <a:avLst/>
          </a:prstGeom>
        </p:spPr>
      </p:pic>
      <p:sp>
        <p:nvSpPr>
          <p:cNvPr id="101" name="Rechthoek 100">
            <a:extLst>
              <a:ext uri="{FF2B5EF4-FFF2-40B4-BE49-F238E27FC236}">
                <a16:creationId xmlns:a16="http://schemas.microsoft.com/office/drawing/2014/main" id="{09C9AEFD-BD19-488D-8C43-7E5B1A0A63FA}"/>
              </a:ext>
            </a:extLst>
          </p:cNvPr>
          <p:cNvSpPr/>
          <p:nvPr/>
        </p:nvSpPr>
        <p:spPr>
          <a:xfrm>
            <a:off x="5658628" y="2401664"/>
            <a:ext cx="256679" cy="451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944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15000">
        <p159:morph option="byObject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7" grpId="0" animBg="1"/>
      <p:bldP spid="73" grpId="0" animBg="1"/>
      <p:bldP spid="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46DE1EB-BF1A-4AC3-B755-ED83B479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376ACB5-486A-4107-B0B3-7DC4C036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5D6E2B8-7E5B-4F30-AE94-D66158FD5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3567ED-DEEF-4345-A95E-86110281F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193" y="1"/>
            <a:ext cx="12264193" cy="621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CBF6F9-551D-4C26-8CE4-1D66272DAF70}"/>
              </a:ext>
            </a:extLst>
          </p:cNvPr>
          <p:cNvSpPr txBox="1"/>
          <p:nvPr/>
        </p:nvSpPr>
        <p:spPr>
          <a:xfrm>
            <a:off x="6589486" y="5797199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Internet backbone map: live.infrapedia.com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EFBE4E4-D11C-48A2-82F9-9F80C752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66004DF-5AA6-4805-AC30-8A9C5741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EFB41A-9308-4137-86C5-610AF9F14AF6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7468549-CB8A-4F8A-B14C-F17AB6E41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0" y="1656000"/>
            <a:ext cx="8307942" cy="446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b="1" dirty="0"/>
              <a:t>end device</a:t>
            </a:r>
          </a:p>
          <a:p>
            <a:pPr marL="457200" lvl="1" indent="0">
              <a:buNone/>
            </a:pPr>
            <a:r>
              <a:rPr lang="nl-BE" dirty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nl-BE" dirty="0"/>
              <a:t>vraagt (of stuurt) gegevens (=data)</a:t>
            </a:r>
          </a:p>
          <a:p>
            <a:pPr marL="457200" lvl="1" indent="0">
              <a:buNone/>
            </a:pPr>
            <a:r>
              <a:rPr lang="nl-BE" dirty="0"/>
              <a:t>vb.: open webpagina, speel “bad </a:t>
            </a:r>
            <a:r>
              <a:rPr lang="nl-BE" dirty="0" err="1"/>
              <a:t>guy</a:t>
            </a:r>
            <a:r>
              <a:rPr lang="nl-BE" dirty="0"/>
              <a:t>” af</a:t>
            </a:r>
          </a:p>
          <a:p>
            <a:endParaRPr lang="nl-BE" dirty="0"/>
          </a:p>
          <a:p>
            <a:pPr marL="0" indent="0">
              <a:buNone/>
            </a:pPr>
            <a:r>
              <a:rPr lang="nl-BE" b="1" dirty="0"/>
              <a:t>router</a:t>
            </a:r>
          </a:p>
          <a:p>
            <a:pPr marL="457200" lvl="1" indent="0">
              <a:buNone/>
            </a:pPr>
            <a:r>
              <a:rPr lang="nl-BE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nl-BE" dirty="0"/>
              <a:t>geeft berichten door (kent alle routes, kiest een route)</a:t>
            </a:r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b="1" dirty="0"/>
              <a:t>server en/of data center</a:t>
            </a:r>
          </a:p>
          <a:p>
            <a:pPr marL="457200" lvl="1" indent="0">
              <a:buNone/>
            </a:pPr>
            <a:r>
              <a:rPr lang="nl-BE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nl-BE" dirty="0"/>
              <a:t>beantwoordt aanvragen, slaat gegevens op</a:t>
            </a:r>
            <a:endParaRPr lang="en-US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66CFE88-A907-41DF-B1FA-0C24658B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7C6AB7B-97F2-468C-BD48-0FEC659D5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4A84B59-9A81-4BF7-B3E8-8A83F94AC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Onderdelen van het internet</a:t>
            </a:r>
            <a:endParaRPr lang="en-US" dirty="0"/>
          </a:p>
        </p:txBody>
      </p:sp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CE59400C-2FE2-4A9D-9237-484792B1E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4071" y="1359036"/>
            <a:ext cx="914400" cy="914400"/>
          </a:xfrm>
          <a:prstGeom prst="rect">
            <a:avLst/>
          </a:prstGeom>
        </p:spPr>
      </p:pic>
      <p:pic>
        <p:nvPicPr>
          <p:cNvPr id="9" name="Graphic 8" descr="Smartphone">
            <a:extLst>
              <a:ext uri="{FF2B5EF4-FFF2-40B4-BE49-F238E27FC236}">
                <a16:creationId xmlns:a16="http://schemas.microsoft.com/office/drawing/2014/main" id="{21B3C77A-96CE-4DE7-AD5B-D8C2BD9FA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8692" y="1320901"/>
            <a:ext cx="914400" cy="914400"/>
          </a:xfrm>
          <a:prstGeom prst="rect">
            <a:avLst/>
          </a:prstGeom>
        </p:spPr>
      </p:pic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DA720EB1-8B02-48AB-9140-DFBF578F5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4071" y="3158701"/>
            <a:ext cx="914400" cy="914400"/>
          </a:xfrm>
          <a:prstGeom prst="rect">
            <a:avLst/>
          </a:prstGeom>
        </p:spPr>
      </p:pic>
      <p:pic>
        <p:nvPicPr>
          <p:cNvPr id="12" name="Graphic 11" descr="Database">
            <a:extLst>
              <a:ext uri="{FF2B5EF4-FFF2-40B4-BE49-F238E27FC236}">
                <a16:creationId xmlns:a16="http://schemas.microsoft.com/office/drawing/2014/main" id="{DB0FB67F-35DF-4F96-8A5A-A053417F2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64071" y="4958366"/>
            <a:ext cx="914400" cy="914400"/>
          </a:xfrm>
          <a:prstGeom prst="rect">
            <a:avLst/>
          </a:prstGeom>
        </p:spPr>
      </p:pic>
      <p:pic>
        <p:nvPicPr>
          <p:cNvPr id="15" name="Graphic 14" descr="Doos">
            <a:extLst>
              <a:ext uri="{FF2B5EF4-FFF2-40B4-BE49-F238E27FC236}">
                <a16:creationId xmlns:a16="http://schemas.microsoft.com/office/drawing/2014/main" id="{64947AA7-186C-4499-B4DD-503732687D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6507" y="2235301"/>
            <a:ext cx="914400" cy="9144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F0253498-3FB7-424B-9EFE-52F12BCE4A03}"/>
              </a:ext>
            </a:extLst>
          </p:cNvPr>
          <p:cNvSpPr txBox="1"/>
          <p:nvPr/>
        </p:nvSpPr>
        <p:spPr>
          <a:xfrm>
            <a:off x="92018" y="150556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vraag</a:t>
            </a:r>
            <a:endParaRPr lang="en-US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272089D-A096-4EE5-BFC5-F26DF3936619}"/>
              </a:ext>
            </a:extLst>
          </p:cNvPr>
          <p:cNvSpPr txBox="1"/>
          <p:nvPr/>
        </p:nvSpPr>
        <p:spPr>
          <a:xfrm>
            <a:off x="967777" y="308919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D25A9C3E-8127-4145-BC2C-E0FA669A0C67}"/>
              </a:ext>
            </a:extLst>
          </p:cNvPr>
          <p:cNvCxnSpPr>
            <a:cxnSpLocks/>
          </p:cNvCxnSpPr>
          <p:nvPr/>
        </p:nvCxnSpPr>
        <p:spPr>
          <a:xfrm>
            <a:off x="694039" y="1874899"/>
            <a:ext cx="361745" cy="505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C97B60C0-46A1-436B-8A69-69CC6B1C5F21}"/>
              </a:ext>
            </a:extLst>
          </p:cNvPr>
          <p:cNvSpPr txBox="1"/>
          <p:nvPr/>
        </p:nvSpPr>
        <p:spPr>
          <a:xfrm>
            <a:off x="577705" y="425336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antwoord</a:t>
            </a:r>
            <a:endParaRPr lang="en-US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8F80869C-B3E9-465F-9136-7356C0630F18}"/>
              </a:ext>
            </a:extLst>
          </p:cNvPr>
          <p:cNvSpPr txBox="1"/>
          <p:nvPr/>
        </p:nvSpPr>
        <p:spPr>
          <a:xfrm>
            <a:off x="2033510" y="579648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2C928711-C351-4D7D-92E9-11BEF1FFD781}"/>
              </a:ext>
            </a:extLst>
          </p:cNvPr>
          <p:cNvCxnSpPr>
            <a:cxnSpLocks/>
          </p:cNvCxnSpPr>
          <p:nvPr/>
        </p:nvCxnSpPr>
        <p:spPr>
          <a:xfrm>
            <a:off x="1398204" y="4622700"/>
            <a:ext cx="450488" cy="505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2066230F-B08C-4B5E-84A1-3DA164DE684F}"/>
              </a:ext>
            </a:extLst>
          </p:cNvPr>
          <p:cNvCxnSpPr>
            <a:cxnSpLocks/>
          </p:cNvCxnSpPr>
          <p:nvPr/>
        </p:nvCxnSpPr>
        <p:spPr>
          <a:xfrm>
            <a:off x="967777" y="5128144"/>
            <a:ext cx="880915" cy="257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vak 27">
            <a:extLst>
              <a:ext uri="{FF2B5EF4-FFF2-40B4-BE49-F238E27FC236}">
                <a16:creationId xmlns:a16="http://schemas.microsoft.com/office/drawing/2014/main" id="{9CA14AEF-37AA-4CB7-B5D1-AE24C475F935}"/>
              </a:ext>
            </a:extLst>
          </p:cNvPr>
          <p:cNvSpPr txBox="1"/>
          <p:nvPr/>
        </p:nvSpPr>
        <p:spPr>
          <a:xfrm>
            <a:off x="149557" y="476774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webpagina</a:t>
            </a:r>
            <a:endParaRPr lang="en-US" dirty="0"/>
          </a:p>
        </p:txBody>
      </p: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28B5766E-B4CE-4128-8F72-E61EA38DAAF6}"/>
              </a:ext>
            </a:extLst>
          </p:cNvPr>
          <p:cNvCxnSpPr>
            <a:cxnSpLocks/>
          </p:cNvCxnSpPr>
          <p:nvPr/>
        </p:nvCxnSpPr>
        <p:spPr>
          <a:xfrm flipV="1">
            <a:off x="1144527" y="5561203"/>
            <a:ext cx="704165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vak 32">
            <a:extLst>
              <a:ext uri="{FF2B5EF4-FFF2-40B4-BE49-F238E27FC236}">
                <a16:creationId xmlns:a16="http://schemas.microsoft.com/office/drawing/2014/main" id="{42C472C5-C252-449A-AE23-E701A652332F}"/>
              </a:ext>
            </a:extLst>
          </p:cNvPr>
          <p:cNvSpPr txBox="1"/>
          <p:nvPr/>
        </p:nvSpPr>
        <p:spPr>
          <a:xfrm>
            <a:off x="408428" y="556120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9791 0.05347 C 0.12005 0.06365 0.1358 0.09051 0.1431 0.12453 C 0.15169 0.16365 0.14961 0.20162 0.1375 0.23472 L 0.0845 0.3912 " pathEditMode="relative" rAng="414000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160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64 0.39074 L 0.1517 0.23033 C 0.16602 0.19584 0.1711 0.15209 0.16693 0.10949 C 0.16094 0.0625 0.14454 0.0294 0.12305 0.01019 L 0.02318 -0.0831 " pathEditMode="relative" rAng="15420000" ptsTypes="AAA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599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22" grpId="0"/>
      <p:bldP spid="22" grpId="1"/>
      <p:bldP spid="23" grpId="0"/>
      <p:bldP spid="23" grpId="1"/>
      <p:bldP spid="28" grpId="0"/>
      <p:bldP spid="28" grpId="1"/>
      <p:bldP spid="33" grpId="0"/>
      <p:bldP spid="3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7468549-CB8A-4F8A-B14C-F17AB6E41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1435543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Basisfunctionaliteit van het internet:</a:t>
            </a:r>
          </a:p>
          <a:p>
            <a:pPr lvl="1"/>
            <a:r>
              <a:rPr lang="nl-BE" dirty="0"/>
              <a:t>transport van pakketten met gegevens</a:t>
            </a:r>
          </a:p>
          <a:p>
            <a:pPr lvl="1"/>
            <a:r>
              <a:rPr lang="nl-BE" dirty="0"/>
              <a:t>m.a.w.: </a:t>
            </a:r>
            <a:r>
              <a:rPr lang="nl-BE" b="1" dirty="0"/>
              <a:t>communicatie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66CFE88-A907-41DF-B1FA-0C24658B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8380" y="6164417"/>
            <a:ext cx="6628420" cy="648000"/>
          </a:xfrm>
        </p:spPr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7C6AB7B-97F2-468C-BD48-0FEC659D5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4A84B59-9A81-4BF7-B3E8-8A83F94AC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Communicatie, een kwestie van afspraken</a:t>
            </a:r>
            <a:endParaRPr lang="en-US" dirty="0"/>
          </a:p>
        </p:txBody>
      </p:sp>
      <p:pic>
        <p:nvPicPr>
          <p:cNvPr id="9" name="Graphic 8" descr="Hoofd met radertjes">
            <a:extLst>
              <a:ext uri="{FF2B5EF4-FFF2-40B4-BE49-F238E27FC236}">
                <a16:creationId xmlns:a16="http://schemas.microsoft.com/office/drawing/2014/main" id="{F854143C-AB65-42FD-8E94-0ACED020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553" y="2943443"/>
            <a:ext cx="3176557" cy="3176557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33985B66-8983-4172-94F9-0D88C6C5AD10}"/>
              </a:ext>
            </a:extLst>
          </p:cNvPr>
          <p:cNvSpPr/>
          <p:nvPr/>
        </p:nvSpPr>
        <p:spPr>
          <a:xfrm>
            <a:off x="1505545" y="3204741"/>
            <a:ext cx="1831716" cy="18317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3E512C3-AE49-4E97-A971-AD3FF0948D82}"/>
              </a:ext>
            </a:extLst>
          </p:cNvPr>
          <p:cNvSpPr txBox="1"/>
          <p:nvPr/>
        </p:nvSpPr>
        <p:spPr>
          <a:xfrm>
            <a:off x="1711861" y="3314511"/>
            <a:ext cx="1419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0000"/>
                </a:solidFill>
              </a:rPr>
              <a:t>Stel bericht op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A973D6E-FDCA-4971-8059-47E377EC4A16}"/>
              </a:ext>
            </a:extLst>
          </p:cNvPr>
          <p:cNvSpPr txBox="1"/>
          <p:nvPr/>
        </p:nvSpPr>
        <p:spPr>
          <a:xfrm>
            <a:off x="1711861" y="4175484"/>
            <a:ext cx="1419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0000"/>
                </a:solidFill>
              </a:rPr>
              <a:t>Analyseer antwoord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387C0863-3917-435A-874D-9D57101540C2}"/>
              </a:ext>
            </a:extLst>
          </p:cNvPr>
          <p:cNvCxnSpPr>
            <a:cxnSpLocks/>
          </p:cNvCxnSpPr>
          <p:nvPr/>
        </p:nvCxnSpPr>
        <p:spPr>
          <a:xfrm>
            <a:off x="1505545" y="4107055"/>
            <a:ext cx="1831716" cy="0"/>
          </a:xfrm>
          <a:prstGeom prst="line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AE65F6B3-6B02-4299-BBFF-B6CBE534BD67}"/>
              </a:ext>
            </a:extLst>
          </p:cNvPr>
          <p:cNvSpPr txBox="1"/>
          <p:nvPr/>
        </p:nvSpPr>
        <p:spPr>
          <a:xfrm>
            <a:off x="1668319" y="5748335"/>
            <a:ext cx="141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000000"/>
                </a:solidFill>
              </a:rPr>
              <a:t>zender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8" name="Graphic 17" descr="Hoofd met radertjes">
            <a:extLst>
              <a:ext uri="{FF2B5EF4-FFF2-40B4-BE49-F238E27FC236}">
                <a16:creationId xmlns:a16="http://schemas.microsoft.com/office/drawing/2014/main" id="{08DDD9D8-4CC3-4337-BCDF-9A3B26B73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708449" y="2946431"/>
            <a:ext cx="3176557" cy="317655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8D4709AB-008C-40C8-B103-87455F20910E}"/>
              </a:ext>
            </a:extLst>
          </p:cNvPr>
          <p:cNvSpPr txBox="1"/>
          <p:nvPr/>
        </p:nvSpPr>
        <p:spPr>
          <a:xfrm>
            <a:off x="8562660" y="5748335"/>
            <a:ext cx="1831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000000"/>
                </a:solidFill>
              </a:rPr>
              <a:t>ontvanger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DB32BAEC-5674-40C6-A10A-2AF3822F8736}"/>
              </a:ext>
            </a:extLst>
          </p:cNvPr>
          <p:cNvSpPr/>
          <p:nvPr/>
        </p:nvSpPr>
        <p:spPr>
          <a:xfrm>
            <a:off x="8503529" y="3229441"/>
            <a:ext cx="1831716" cy="1831716"/>
          </a:xfrm>
          <a:prstGeom prst="ellipse">
            <a:avLst/>
          </a:prstGeom>
          <a:solidFill>
            <a:schemeClr val="bg1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E43B48FD-98FC-4B83-93D5-6063C14DDF09}"/>
              </a:ext>
            </a:extLst>
          </p:cNvPr>
          <p:cNvCxnSpPr>
            <a:cxnSpLocks/>
          </p:cNvCxnSpPr>
          <p:nvPr/>
        </p:nvCxnSpPr>
        <p:spPr>
          <a:xfrm>
            <a:off x="8503529" y="4120599"/>
            <a:ext cx="1831716" cy="0"/>
          </a:xfrm>
          <a:prstGeom prst="line">
            <a:avLst/>
          </a:prstGeom>
          <a:ln w="57150">
            <a:solidFill>
              <a:srgbClr val="2F4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E5441B48-95E6-42BA-AA99-C008B09D2825}"/>
              </a:ext>
            </a:extLst>
          </p:cNvPr>
          <p:cNvSpPr txBox="1"/>
          <p:nvPr/>
        </p:nvSpPr>
        <p:spPr>
          <a:xfrm>
            <a:off x="8709845" y="3406709"/>
            <a:ext cx="1419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0000"/>
                </a:solidFill>
              </a:rPr>
              <a:t>Analyseer bericht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116EA54-1D1D-44C4-8043-CDC9775D89B9}"/>
              </a:ext>
            </a:extLst>
          </p:cNvPr>
          <p:cNvSpPr txBox="1"/>
          <p:nvPr/>
        </p:nvSpPr>
        <p:spPr>
          <a:xfrm>
            <a:off x="8709845" y="4201607"/>
            <a:ext cx="1419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0000"/>
                </a:solidFill>
              </a:rPr>
              <a:t>Formuleer antwoord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4" name="Pijl: vijfhoek 23">
            <a:extLst>
              <a:ext uri="{FF2B5EF4-FFF2-40B4-BE49-F238E27FC236}">
                <a16:creationId xmlns:a16="http://schemas.microsoft.com/office/drawing/2014/main" id="{01D39CE6-0C0D-40A9-A829-8FFDD9EE7773}"/>
              </a:ext>
            </a:extLst>
          </p:cNvPr>
          <p:cNvSpPr/>
          <p:nvPr/>
        </p:nvSpPr>
        <p:spPr>
          <a:xfrm>
            <a:off x="3831772" y="3429000"/>
            <a:ext cx="4145880" cy="678054"/>
          </a:xfrm>
          <a:prstGeom prst="homePlate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     BERICHT</a:t>
            </a:r>
            <a:endParaRPr lang="en-US" dirty="0"/>
          </a:p>
        </p:txBody>
      </p:sp>
      <p:sp>
        <p:nvSpPr>
          <p:cNvPr id="25" name="Pijl: vijfhoek 24">
            <a:extLst>
              <a:ext uri="{FF2B5EF4-FFF2-40B4-BE49-F238E27FC236}">
                <a16:creationId xmlns:a16="http://schemas.microsoft.com/office/drawing/2014/main" id="{F12CA9D0-2820-4291-B43E-4E8EFD8F8043}"/>
              </a:ext>
            </a:extLst>
          </p:cNvPr>
          <p:cNvSpPr/>
          <p:nvPr/>
        </p:nvSpPr>
        <p:spPr>
          <a:xfrm flipH="1">
            <a:off x="3831771" y="4175484"/>
            <a:ext cx="4145880" cy="678054"/>
          </a:xfrm>
          <a:prstGeom prst="homePlate">
            <a:avLst/>
          </a:prstGeom>
          <a:solidFill>
            <a:srgbClr val="2F4D5D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ANTWOORD</a:t>
            </a:r>
            <a:endParaRPr lang="en-US" dirty="0"/>
          </a:p>
        </p:txBody>
      </p:sp>
      <p:sp>
        <p:nvSpPr>
          <p:cNvPr id="26" name="Stroomdiagram: Ponsband 25">
            <a:extLst>
              <a:ext uri="{FF2B5EF4-FFF2-40B4-BE49-F238E27FC236}">
                <a16:creationId xmlns:a16="http://schemas.microsoft.com/office/drawing/2014/main" id="{3054B900-C9BD-4A8F-BBCA-8DDB736434EF}"/>
              </a:ext>
            </a:extLst>
          </p:cNvPr>
          <p:cNvSpPr/>
          <p:nvPr/>
        </p:nvSpPr>
        <p:spPr>
          <a:xfrm rot="5400000">
            <a:off x="3704732" y="3820363"/>
            <a:ext cx="1954737" cy="649871"/>
          </a:xfrm>
          <a:prstGeom prst="flowChartPunchedTap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roomdiagram: Ponsband 26">
            <a:extLst>
              <a:ext uri="{FF2B5EF4-FFF2-40B4-BE49-F238E27FC236}">
                <a16:creationId xmlns:a16="http://schemas.microsoft.com/office/drawing/2014/main" id="{9DEE32B9-1BE9-43DE-953B-F16829307250}"/>
              </a:ext>
            </a:extLst>
          </p:cNvPr>
          <p:cNvSpPr/>
          <p:nvPr/>
        </p:nvSpPr>
        <p:spPr>
          <a:xfrm rot="5400000">
            <a:off x="6247167" y="3820363"/>
            <a:ext cx="1954737" cy="649871"/>
          </a:xfrm>
          <a:prstGeom prst="flowChartPunchedTap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22F1961F-3F99-4DCB-BD5C-F300B2EDEB46}"/>
              </a:ext>
            </a:extLst>
          </p:cNvPr>
          <p:cNvSpPr txBox="1"/>
          <p:nvPr/>
        </p:nvSpPr>
        <p:spPr>
          <a:xfrm>
            <a:off x="3943014" y="5142360"/>
            <a:ext cx="1419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0000"/>
                </a:solidFill>
              </a:rPr>
              <a:t>storing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E67FF856-E243-43EC-A6CE-CCC1E9885AEF}"/>
              </a:ext>
            </a:extLst>
          </p:cNvPr>
          <p:cNvSpPr txBox="1"/>
          <p:nvPr/>
        </p:nvSpPr>
        <p:spPr>
          <a:xfrm>
            <a:off x="6514993" y="5142360"/>
            <a:ext cx="1419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0000"/>
                </a:solidFill>
              </a:rPr>
              <a:t>storing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7" grpId="0"/>
      <p:bldP spid="19" grpId="0"/>
      <p:bldP spid="20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DD1864C-EF50-4197-828A-AC6519962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464000"/>
          </a:xfrm>
        </p:spPr>
        <p:txBody>
          <a:bodyPr>
            <a:normAutofit/>
          </a:bodyPr>
          <a:lstStyle/>
          <a:p>
            <a:r>
              <a:rPr lang="nl-BE" dirty="0"/>
              <a:t>Hoe wordt informatie voorgesteld?</a:t>
            </a:r>
          </a:p>
          <a:p>
            <a:r>
              <a:rPr lang="nl-BE" dirty="0"/>
              <a:t>Hoe zien berichten er uit (formaat)?</a:t>
            </a:r>
          </a:p>
          <a:p>
            <a:r>
              <a:rPr lang="nl-BE" dirty="0"/>
              <a:t>Hoe worden berichten doorgestuurd?</a:t>
            </a:r>
          </a:p>
          <a:p>
            <a:r>
              <a:rPr lang="nl-BE" dirty="0"/>
              <a:t>Hoe worden berichten beveiligd?</a:t>
            </a:r>
          </a:p>
          <a:p>
            <a:r>
              <a:rPr lang="nl-BE" dirty="0"/>
              <a:t>Wat te doen bij:</a:t>
            </a:r>
          </a:p>
          <a:p>
            <a:pPr lvl="1"/>
            <a:r>
              <a:rPr lang="nl-BE" dirty="0"/>
              <a:t>Foute berichten</a:t>
            </a:r>
          </a:p>
          <a:p>
            <a:pPr lvl="1"/>
            <a:r>
              <a:rPr lang="nl-BE" dirty="0"/>
              <a:t>Verlies van berichten</a:t>
            </a:r>
          </a:p>
          <a:p>
            <a:pPr lvl="1"/>
            <a:r>
              <a:rPr lang="nl-BE" dirty="0"/>
              <a:t>…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B3D7A4F-46C8-4EEA-82C2-ED7D964F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8380" y="6210000"/>
            <a:ext cx="6628420" cy="648000"/>
          </a:xfrm>
        </p:spPr>
        <p:txBody>
          <a:bodyPr/>
          <a:lstStyle/>
          <a:p>
            <a:r>
              <a:rPr lang="en-US" dirty="0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CDB54C-6109-4E76-8A48-6A2E1F6F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4B6101A6-3148-4F26-81F5-DE61358F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nl-BE" dirty="0"/>
              <a:t>Communicatie, een kwestie van afspraken</a:t>
            </a:r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418E2CC-F068-4B8C-8EDB-8E8EB7CCDBC0}"/>
              </a:ext>
            </a:extLst>
          </p:cNvPr>
          <p:cNvSpPr txBox="1"/>
          <p:nvPr/>
        </p:nvSpPr>
        <p:spPr>
          <a:xfrm>
            <a:off x="782686" y="5709915"/>
            <a:ext cx="1062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i="1" dirty="0"/>
              <a:t>deze afspraken noemt men </a:t>
            </a:r>
            <a:r>
              <a:rPr lang="nl-BE" sz="2400" b="1" i="1" dirty="0"/>
              <a:t>protocollen </a:t>
            </a:r>
            <a:r>
              <a:rPr lang="nl-BE" sz="24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nl-BE" sz="2400" i="1" dirty="0"/>
              <a:t>toestellen kunnen </a:t>
            </a:r>
            <a:r>
              <a:rPr lang="nl-BE" sz="2400" b="1" i="1" dirty="0"/>
              <a:t>samenwerken</a:t>
            </a:r>
            <a:endParaRPr lang="en-US" sz="2400" b="1" i="1" dirty="0"/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78D2D59E-4ADD-4A74-87AC-01286788B568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Communicatie, een kwestie van afspraken</a:t>
            </a:r>
            <a:endParaRPr lang="en-US" dirty="0"/>
          </a:p>
        </p:txBody>
      </p:sp>
      <p:pic>
        <p:nvPicPr>
          <p:cNvPr id="18" name="Afbeelding 17" descr="Afbeelding met mobiele telefoon, verschillend, telefoon, oud&#10;&#10;Automatisch gegenereerde beschrijving">
            <a:extLst>
              <a:ext uri="{FF2B5EF4-FFF2-40B4-BE49-F238E27FC236}">
                <a16:creationId xmlns:a16="http://schemas.microsoft.com/office/drawing/2014/main" id="{7CA446E8-7E15-4CEA-ABBE-3F2F2C31F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809" y="1527803"/>
            <a:ext cx="3101191" cy="41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inhoud 31">
            <a:extLst>
              <a:ext uri="{FF2B5EF4-FFF2-40B4-BE49-F238E27FC236}">
                <a16:creationId xmlns:a16="http://schemas.microsoft.com/office/drawing/2014/main" id="{A308B479-F51F-471E-B970-E00E3873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686" y="1656000"/>
            <a:ext cx="8253514" cy="4464000"/>
          </a:xfrm>
        </p:spPr>
        <p:txBody>
          <a:bodyPr/>
          <a:lstStyle/>
          <a:p>
            <a:r>
              <a:rPr lang="nl-BE" dirty="0"/>
              <a:t>Elke laag </a:t>
            </a:r>
            <a:r>
              <a:rPr lang="nl-BE" b="1" dirty="0"/>
              <a:t>verzorgt een bepaald aspect </a:t>
            </a:r>
            <a:r>
              <a:rPr lang="nl-BE" dirty="0"/>
              <a:t>van de communicatie</a:t>
            </a:r>
          </a:p>
          <a:p>
            <a:r>
              <a:rPr lang="nl-BE" dirty="0"/>
              <a:t>In elke laag zitten </a:t>
            </a:r>
            <a:r>
              <a:rPr lang="nl-BE" b="1" dirty="0"/>
              <a:t>verschillende protocollen</a:t>
            </a:r>
          </a:p>
          <a:p>
            <a:pPr marL="457200" lvl="1" indent="0">
              <a:buNone/>
            </a:pPr>
            <a:r>
              <a:rPr lang="nl-BE" dirty="0"/>
              <a:t>= tegemoet komen verschillende eisen en omstandigheden</a:t>
            </a:r>
            <a:endParaRPr lang="en-US" dirty="0"/>
          </a:p>
          <a:p>
            <a:pPr marL="457200" lvl="1" indent="0">
              <a:buNone/>
            </a:pPr>
            <a:r>
              <a:rPr lang="nl-BE" dirty="0"/>
              <a:t>vb. doorsturen video ≠ ophalen e-mailbericht</a:t>
            </a:r>
          </a:p>
          <a:p>
            <a:pPr marL="457200" lvl="1" indent="0">
              <a:buNone/>
            </a:pPr>
            <a:r>
              <a:rPr lang="nl-BE" dirty="0"/>
              <a:t>vb. draadloze communicatie ≠ glasvezelcommunicatie</a:t>
            </a:r>
          </a:p>
          <a:p>
            <a:r>
              <a:rPr lang="nl-BE" b="1" dirty="0"/>
              <a:t>Hogere lagen maken gebruik van onderliggende lagen</a:t>
            </a:r>
          </a:p>
          <a:p>
            <a:pPr marL="457200" lvl="1" indent="0">
              <a:buNone/>
            </a:pPr>
            <a:r>
              <a:rPr lang="nl-BE" dirty="0"/>
              <a:t>= voegen extra functionaliteit toe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AF58BE-FBEF-4AA2-8B21-6DF6824E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ACFA84-D2DC-49CA-B024-5CFE012F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8DC5165-A0ED-42DC-B9DA-84DB953B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Protocollen op een hoop – de </a:t>
            </a:r>
            <a:r>
              <a:rPr lang="nl-BE" i="1" dirty="0"/>
              <a:t>protocol stack</a:t>
            </a:r>
            <a:endParaRPr lang="en-US" i="1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B025996-26E0-4CAF-8DDC-08CD781B1B65}"/>
              </a:ext>
            </a:extLst>
          </p:cNvPr>
          <p:cNvSpPr/>
          <p:nvPr/>
        </p:nvSpPr>
        <p:spPr>
          <a:xfrm>
            <a:off x="574675" y="1654175"/>
            <a:ext cx="2297829" cy="9583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Applicatielaag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30DF9E4-F62C-4AD9-A200-9A88112A5C00}"/>
              </a:ext>
            </a:extLst>
          </p:cNvPr>
          <p:cNvSpPr/>
          <p:nvPr/>
        </p:nvSpPr>
        <p:spPr>
          <a:xfrm>
            <a:off x="576000" y="2676979"/>
            <a:ext cx="2297829" cy="9583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Transportlaag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89AD033-2898-4FF7-8D49-FA90E11A5086}"/>
              </a:ext>
            </a:extLst>
          </p:cNvPr>
          <p:cNvSpPr/>
          <p:nvPr/>
        </p:nvSpPr>
        <p:spPr>
          <a:xfrm>
            <a:off x="574675" y="3699783"/>
            <a:ext cx="2297829" cy="9583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Netwerklaag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1800F11-3CFB-43A4-A80F-518A0F358ECD}"/>
              </a:ext>
            </a:extLst>
          </p:cNvPr>
          <p:cNvSpPr/>
          <p:nvPr/>
        </p:nvSpPr>
        <p:spPr>
          <a:xfrm>
            <a:off x="576000" y="4724627"/>
            <a:ext cx="2297829" cy="95839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Fysische laag en linklaag</a:t>
            </a:r>
          </a:p>
        </p:txBody>
      </p:sp>
    </p:spTree>
    <p:extLst>
      <p:ext uri="{BB962C8B-B14F-4D97-AF65-F5344CB8AC3E}">
        <p14:creationId xmlns:p14="http://schemas.microsoft.com/office/powerpoint/2010/main" val="6223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inhoud 31">
            <a:extLst>
              <a:ext uri="{FF2B5EF4-FFF2-40B4-BE49-F238E27FC236}">
                <a16:creationId xmlns:a16="http://schemas.microsoft.com/office/drawing/2014/main" id="{A308B479-F51F-471E-B970-E00E3873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686" y="1711372"/>
            <a:ext cx="8253514" cy="4408628"/>
          </a:xfrm>
        </p:spPr>
        <p:txBody>
          <a:bodyPr/>
          <a:lstStyle/>
          <a:p>
            <a:r>
              <a:rPr lang="nl-BE" dirty="0"/>
              <a:t>Wordt gebruikt door toepassingen (applicaties)</a:t>
            </a:r>
          </a:p>
          <a:p>
            <a:pPr lvl="1"/>
            <a:r>
              <a:rPr lang="nl-BE" dirty="0"/>
              <a:t>Browser</a:t>
            </a:r>
          </a:p>
          <a:p>
            <a:pPr lvl="1"/>
            <a:r>
              <a:rPr lang="nl-BE" dirty="0"/>
              <a:t>Instagram</a:t>
            </a:r>
          </a:p>
          <a:p>
            <a:pPr lvl="1"/>
            <a:r>
              <a:rPr lang="nl-BE" dirty="0" err="1"/>
              <a:t>Spotify</a:t>
            </a:r>
            <a:endParaRPr lang="nl-BE" dirty="0"/>
          </a:p>
          <a:p>
            <a:pPr lvl="1"/>
            <a:r>
              <a:rPr lang="nl-BE" dirty="0"/>
              <a:t>…</a:t>
            </a:r>
          </a:p>
          <a:p>
            <a:r>
              <a:rPr lang="nl-BE" dirty="0"/>
              <a:t>Verschillende protocollen voor verschillende toepassingen</a:t>
            </a:r>
          </a:p>
          <a:p>
            <a:pPr lvl="1">
              <a:tabLst>
                <a:tab pos="4846638" algn="l"/>
              </a:tabLst>
            </a:pPr>
            <a:r>
              <a:rPr lang="nl-BE" dirty="0"/>
              <a:t>Opvragen van een webpagina	→ HTTP (over TCP)</a:t>
            </a:r>
          </a:p>
          <a:p>
            <a:pPr lvl="1">
              <a:tabLst>
                <a:tab pos="4846638" algn="l"/>
              </a:tabLst>
            </a:pPr>
            <a:r>
              <a:rPr lang="nl-BE" dirty="0"/>
              <a:t>Opvragen van de tijd	→ NTP (over UDP)</a:t>
            </a:r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AF58BE-FBEF-4AA2-8B21-6DF6824E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ACFA84-D2DC-49CA-B024-5CFE012F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8DC5165-A0ED-42DC-B9DA-84DB953B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Protocollen op een hoop – de </a:t>
            </a:r>
            <a:r>
              <a:rPr lang="nl-BE" i="1" dirty="0"/>
              <a:t>protocol stack</a:t>
            </a:r>
            <a:endParaRPr lang="en-US" i="1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B025996-26E0-4CAF-8DDC-08CD781B1B65}"/>
              </a:ext>
            </a:extLst>
          </p:cNvPr>
          <p:cNvSpPr/>
          <p:nvPr/>
        </p:nvSpPr>
        <p:spPr>
          <a:xfrm>
            <a:off x="574675" y="1654175"/>
            <a:ext cx="2297829" cy="9583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Applicatielaag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30DF9E4-F62C-4AD9-A200-9A88112A5C00}"/>
              </a:ext>
            </a:extLst>
          </p:cNvPr>
          <p:cNvSpPr/>
          <p:nvPr/>
        </p:nvSpPr>
        <p:spPr>
          <a:xfrm>
            <a:off x="576000" y="2676979"/>
            <a:ext cx="2297829" cy="9583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Transportlaag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89AD033-2898-4FF7-8D49-FA90E11A5086}"/>
              </a:ext>
            </a:extLst>
          </p:cNvPr>
          <p:cNvSpPr/>
          <p:nvPr/>
        </p:nvSpPr>
        <p:spPr>
          <a:xfrm>
            <a:off x="574675" y="3699783"/>
            <a:ext cx="2297829" cy="9583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Netwerklaag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1800F11-3CFB-43A4-A80F-518A0F358ECD}"/>
              </a:ext>
            </a:extLst>
          </p:cNvPr>
          <p:cNvSpPr/>
          <p:nvPr/>
        </p:nvSpPr>
        <p:spPr>
          <a:xfrm>
            <a:off x="576000" y="4724627"/>
            <a:ext cx="2297829" cy="95839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Fysische laag en linklaag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D23D135-2A66-428F-9EFC-E8287FFC6C8B}"/>
              </a:ext>
            </a:extLst>
          </p:cNvPr>
          <p:cNvCxnSpPr>
            <a:cxnSpLocks/>
          </p:cNvCxnSpPr>
          <p:nvPr/>
        </p:nvCxnSpPr>
        <p:spPr>
          <a:xfrm>
            <a:off x="2873829" y="1682773"/>
            <a:ext cx="874508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BD64AFF7-7D86-474B-8F13-167B39E9DB7D}"/>
              </a:ext>
            </a:extLst>
          </p:cNvPr>
          <p:cNvCxnSpPr>
            <a:cxnSpLocks/>
          </p:cNvCxnSpPr>
          <p:nvPr/>
        </p:nvCxnSpPr>
        <p:spPr>
          <a:xfrm>
            <a:off x="3349636" y="5650365"/>
            <a:ext cx="8269277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37AC9E26-5AD7-4B28-8829-EB83DE8FEB1F}"/>
              </a:ext>
            </a:extLst>
          </p:cNvPr>
          <p:cNvCxnSpPr>
            <a:cxnSpLocks/>
          </p:cNvCxnSpPr>
          <p:nvPr/>
        </p:nvCxnSpPr>
        <p:spPr>
          <a:xfrm>
            <a:off x="2785419" y="2446248"/>
            <a:ext cx="578267" cy="76147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1DE4FFF9-11BD-48A9-9C2C-DA81E56FF2AA}"/>
              </a:ext>
            </a:extLst>
          </p:cNvPr>
          <p:cNvCxnSpPr>
            <a:cxnSpLocks/>
          </p:cNvCxnSpPr>
          <p:nvPr/>
        </p:nvCxnSpPr>
        <p:spPr>
          <a:xfrm flipH="1">
            <a:off x="3349636" y="3175227"/>
            <a:ext cx="1" cy="2494188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Afbeelding 35" descr="Afbeelding met tekening&#10;&#10;Automatisch gegenereerde beschrijving">
            <a:extLst>
              <a:ext uri="{FF2B5EF4-FFF2-40B4-BE49-F238E27FC236}">
                <a16:creationId xmlns:a16="http://schemas.microsoft.com/office/drawing/2014/main" id="{A20A61DD-3BB4-484C-89EF-FA78EE602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5585" t="7016" r="3853" b="4607"/>
          <a:stretch/>
        </p:blipFill>
        <p:spPr>
          <a:xfrm>
            <a:off x="8534967" y="1919046"/>
            <a:ext cx="3309633" cy="18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inhoud 31">
            <a:extLst>
              <a:ext uri="{FF2B5EF4-FFF2-40B4-BE49-F238E27FC236}">
                <a16:creationId xmlns:a16="http://schemas.microsoft.com/office/drawing/2014/main" id="{A308B479-F51F-471E-B970-E00E3873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686" y="1711372"/>
            <a:ext cx="8253514" cy="4408628"/>
          </a:xfrm>
        </p:spPr>
        <p:txBody>
          <a:bodyPr/>
          <a:lstStyle/>
          <a:p>
            <a:r>
              <a:rPr lang="nl-BE" dirty="0"/>
              <a:t>Zorgt voor aflevering van gegevens uit de </a:t>
            </a:r>
            <a:r>
              <a:rPr lang="nl-BE" dirty="0" err="1"/>
              <a:t>applicatielaag</a:t>
            </a:r>
            <a:endParaRPr lang="nl-BE" dirty="0"/>
          </a:p>
          <a:p>
            <a:pPr lvl="1"/>
            <a:r>
              <a:rPr lang="nl-BE" dirty="0"/>
              <a:t>Opsplitsen van grote hoeveelheden over meerdere pakketten</a:t>
            </a:r>
          </a:p>
          <a:p>
            <a:pPr lvl="1"/>
            <a:r>
              <a:rPr lang="nl-BE" dirty="0"/>
              <a:t>Opnieuw versturen van foute of verloren pakketten</a:t>
            </a:r>
          </a:p>
          <a:p>
            <a:pPr lvl="1"/>
            <a:r>
              <a:rPr lang="nl-BE" dirty="0"/>
              <a:t>Pakketten opnieuw in de juiste volgorde plaatsen</a:t>
            </a:r>
          </a:p>
          <a:p>
            <a:pPr lvl="1"/>
            <a:r>
              <a:rPr lang="nl-BE" dirty="0"/>
              <a:t>Timing handhaven</a:t>
            </a:r>
          </a:p>
          <a:p>
            <a:endParaRPr lang="nl-BE" dirty="0"/>
          </a:p>
          <a:p>
            <a:r>
              <a:rPr lang="nl-BE" dirty="0"/>
              <a:t>Logische verbinding (2 eindpunten)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AF58BE-FBEF-4AA2-8B21-6DF6824E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ACFA84-D2DC-49CA-B024-5CFE012F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8DC5165-A0ED-42DC-B9DA-84DB953B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Protocollen op een hoop – de </a:t>
            </a:r>
            <a:r>
              <a:rPr lang="nl-BE" i="1" dirty="0"/>
              <a:t>protocol stack</a:t>
            </a:r>
            <a:endParaRPr lang="en-US" i="1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B025996-26E0-4CAF-8DDC-08CD781B1B65}"/>
              </a:ext>
            </a:extLst>
          </p:cNvPr>
          <p:cNvSpPr/>
          <p:nvPr/>
        </p:nvSpPr>
        <p:spPr>
          <a:xfrm>
            <a:off x="574675" y="1654175"/>
            <a:ext cx="2297829" cy="9583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Applicatielaag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30DF9E4-F62C-4AD9-A200-9A88112A5C00}"/>
              </a:ext>
            </a:extLst>
          </p:cNvPr>
          <p:cNvSpPr/>
          <p:nvPr/>
        </p:nvSpPr>
        <p:spPr>
          <a:xfrm>
            <a:off x="576000" y="2676979"/>
            <a:ext cx="2297829" cy="9583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Transportlaag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89AD033-2898-4FF7-8D49-FA90E11A5086}"/>
              </a:ext>
            </a:extLst>
          </p:cNvPr>
          <p:cNvSpPr/>
          <p:nvPr/>
        </p:nvSpPr>
        <p:spPr>
          <a:xfrm>
            <a:off x="574675" y="3699783"/>
            <a:ext cx="2297829" cy="9583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Netwerklaag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1800F11-3CFB-43A4-A80F-518A0F358ECD}"/>
              </a:ext>
            </a:extLst>
          </p:cNvPr>
          <p:cNvSpPr/>
          <p:nvPr/>
        </p:nvSpPr>
        <p:spPr>
          <a:xfrm>
            <a:off x="576000" y="4724627"/>
            <a:ext cx="2297829" cy="95839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Fysische laag en linklaag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D23D135-2A66-428F-9EFC-E8287FFC6C8B}"/>
              </a:ext>
            </a:extLst>
          </p:cNvPr>
          <p:cNvCxnSpPr>
            <a:cxnSpLocks/>
          </p:cNvCxnSpPr>
          <p:nvPr/>
        </p:nvCxnSpPr>
        <p:spPr>
          <a:xfrm>
            <a:off x="3349636" y="1682773"/>
            <a:ext cx="826927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37AC9E26-5AD7-4B28-8829-EB83DE8FEB1F}"/>
              </a:ext>
            </a:extLst>
          </p:cNvPr>
          <p:cNvCxnSpPr>
            <a:cxnSpLocks/>
          </p:cNvCxnSpPr>
          <p:nvPr/>
        </p:nvCxnSpPr>
        <p:spPr>
          <a:xfrm>
            <a:off x="2785419" y="3474948"/>
            <a:ext cx="578267" cy="76147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1DE4FFF9-11BD-48A9-9C2C-DA81E56FF2AA}"/>
              </a:ext>
            </a:extLst>
          </p:cNvPr>
          <p:cNvCxnSpPr>
            <a:cxnSpLocks/>
          </p:cNvCxnSpPr>
          <p:nvPr/>
        </p:nvCxnSpPr>
        <p:spPr>
          <a:xfrm flipH="1">
            <a:off x="3346598" y="4215320"/>
            <a:ext cx="5034" cy="146770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EE80759-B7DE-487B-8C66-DC034D8EBC30}"/>
              </a:ext>
            </a:extLst>
          </p:cNvPr>
          <p:cNvCxnSpPr>
            <a:cxnSpLocks/>
          </p:cNvCxnSpPr>
          <p:nvPr/>
        </p:nvCxnSpPr>
        <p:spPr>
          <a:xfrm flipV="1">
            <a:off x="2785419" y="2065248"/>
            <a:ext cx="578267" cy="76147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C1C8FBF5-4873-4E15-B164-5F22D0B3F258}"/>
              </a:ext>
            </a:extLst>
          </p:cNvPr>
          <p:cNvCxnSpPr>
            <a:cxnSpLocks/>
          </p:cNvCxnSpPr>
          <p:nvPr/>
        </p:nvCxnSpPr>
        <p:spPr>
          <a:xfrm flipH="1">
            <a:off x="3349637" y="1654175"/>
            <a:ext cx="1" cy="42381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10CE8458-B7DE-4EB0-9879-03683A3332AB}"/>
              </a:ext>
            </a:extLst>
          </p:cNvPr>
          <p:cNvCxnSpPr>
            <a:cxnSpLocks/>
          </p:cNvCxnSpPr>
          <p:nvPr/>
        </p:nvCxnSpPr>
        <p:spPr>
          <a:xfrm>
            <a:off x="3349636" y="5650365"/>
            <a:ext cx="8269277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0698A1D-96C7-4FD6-8A9F-D9919793F4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11" t="22400" r="36444" b="22910"/>
          <a:stretch/>
        </p:blipFill>
        <p:spPr>
          <a:xfrm>
            <a:off x="10212090" y="3990239"/>
            <a:ext cx="1403910" cy="14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C9399B2-2771-479F-A0A3-69A83CC4E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967" y="2133373"/>
            <a:ext cx="2681033" cy="2912026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AF58BE-FBEF-4AA2-8B21-6DF6824E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ACFA84-D2DC-49CA-B024-5CFE012F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8DC5165-A0ED-42DC-B9DA-84DB953B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Protocollen op een hoop – de </a:t>
            </a:r>
            <a:r>
              <a:rPr lang="nl-BE" i="1" dirty="0"/>
              <a:t>protocol stack</a:t>
            </a:r>
            <a:endParaRPr lang="en-US" i="1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B025996-26E0-4CAF-8DDC-08CD781B1B65}"/>
              </a:ext>
            </a:extLst>
          </p:cNvPr>
          <p:cNvSpPr/>
          <p:nvPr/>
        </p:nvSpPr>
        <p:spPr>
          <a:xfrm>
            <a:off x="574675" y="1654175"/>
            <a:ext cx="2297829" cy="9583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Applicatielaag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30DF9E4-F62C-4AD9-A200-9A88112A5C00}"/>
              </a:ext>
            </a:extLst>
          </p:cNvPr>
          <p:cNvSpPr/>
          <p:nvPr/>
        </p:nvSpPr>
        <p:spPr>
          <a:xfrm>
            <a:off x="576000" y="2676979"/>
            <a:ext cx="2297829" cy="9583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Transportlaag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89AD033-2898-4FF7-8D49-FA90E11A5086}"/>
              </a:ext>
            </a:extLst>
          </p:cNvPr>
          <p:cNvSpPr/>
          <p:nvPr/>
        </p:nvSpPr>
        <p:spPr>
          <a:xfrm>
            <a:off x="574675" y="3699783"/>
            <a:ext cx="2297829" cy="9583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Netwerklaag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1800F11-3CFB-43A4-A80F-518A0F358ECD}"/>
              </a:ext>
            </a:extLst>
          </p:cNvPr>
          <p:cNvSpPr/>
          <p:nvPr/>
        </p:nvSpPr>
        <p:spPr>
          <a:xfrm>
            <a:off x="576000" y="4724627"/>
            <a:ext cx="2297829" cy="95839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Fysische laag en linklaag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D23D135-2A66-428F-9EFC-E8287FFC6C8B}"/>
              </a:ext>
            </a:extLst>
          </p:cNvPr>
          <p:cNvCxnSpPr>
            <a:cxnSpLocks/>
          </p:cNvCxnSpPr>
          <p:nvPr/>
        </p:nvCxnSpPr>
        <p:spPr>
          <a:xfrm>
            <a:off x="3349636" y="1682773"/>
            <a:ext cx="826927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BD64AFF7-7D86-474B-8F13-167B39E9DB7D}"/>
              </a:ext>
            </a:extLst>
          </p:cNvPr>
          <p:cNvCxnSpPr>
            <a:cxnSpLocks/>
          </p:cNvCxnSpPr>
          <p:nvPr/>
        </p:nvCxnSpPr>
        <p:spPr>
          <a:xfrm>
            <a:off x="3349636" y="5650365"/>
            <a:ext cx="826927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37AC9E26-5AD7-4B28-8829-EB83DE8FEB1F}"/>
              </a:ext>
            </a:extLst>
          </p:cNvPr>
          <p:cNvCxnSpPr>
            <a:cxnSpLocks/>
          </p:cNvCxnSpPr>
          <p:nvPr/>
        </p:nvCxnSpPr>
        <p:spPr>
          <a:xfrm>
            <a:off x="2785419" y="4490948"/>
            <a:ext cx="578267" cy="761471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1DE4FFF9-11BD-48A9-9C2C-DA81E56FF2AA}"/>
              </a:ext>
            </a:extLst>
          </p:cNvPr>
          <p:cNvCxnSpPr>
            <a:cxnSpLocks/>
          </p:cNvCxnSpPr>
          <p:nvPr/>
        </p:nvCxnSpPr>
        <p:spPr>
          <a:xfrm>
            <a:off x="3356661" y="5229661"/>
            <a:ext cx="1326" cy="443462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hoek 5">
            <a:extLst>
              <a:ext uri="{FF2B5EF4-FFF2-40B4-BE49-F238E27FC236}">
                <a16:creationId xmlns:a16="http://schemas.microsoft.com/office/drawing/2014/main" id="{3C41A24A-E480-400C-84A6-6F595A09C64D}"/>
              </a:ext>
            </a:extLst>
          </p:cNvPr>
          <p:cNvSpPr/>
          <p:nvPr/>
        </p:nvSpPr>
        <p:spPr>
          <a:xfrm>
            <a:off x="8651582" y="3705906"/>
            <a:ext cx="732481" cy="140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EE80759-B7DE-487B-8C66-DC034D8EBC30}"/>
              </a:ext>
            </a:extLst>
          </p:cNvPr>
          <p:cNvCxnSpPr>
            <a:cxnSpLocks/>
          </p:cNvCxnSpPr>
          <p:nvPr/>
        </p:nvCxnSpPr>
        <p:spPr>
          <a:xfrm flipV="1">
            <a:off x="2785419" y="3081248"/>
            <a:ext cx="578267" cy="761471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C1C8FBF5-4873-4E15-B164-5F22D0B3F258}"/>
              </a:ext>
            </a:extLst>
          </p:cNvPr>
          <p:cNvCxnSpPr>
            <a:cxnSpLocks/>
          </p:cNvCxnSpPr>
          <p:nvPr/>
        </p:nvCxnSpPr>
        <p:spPr>
          <a:xfrm>
            <a:off x="3349640" y="1654175"/>
            <a:ext cx="7021" cy="146050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jdelijke aanduiding voor inhoud 31">
            <a:extLst>
              <a:ext uri="{FF2B5EF4-FFF2-40B4-BE49-F238E27FC236}">
                <a16:creationId xmlns:a16="http://schemas.microsoft.com/office/drawing/2014/main" id="{A308B479-F51F-471E-B970-E00E3873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686" y="1711372"/>
            <a:ext cx="8253514" cy="4408628"/>
          </a:xfrm>
        </p:spPr>
        <p:txBody>
          <a:bodyPr/>
          <a:lstStyle/>
          <a:p>
            <a:r>
              <a:rPr lang="nl-BE" dirty="0"/>
              <a:t>Bepaalt het formaat van de pakketten</a:t>
            </a:r>
          </a:p>
          <a:p>
            <a:endParaRPr lang="nl-BE" dirty="0"/>
          </a:p>
          <a:p>
            <a:r>
              <a:rPr lang="nl-BE" dirty="0"/>
              <a:t>Definieert netwerkadressen (IP adres) </a:t>
            </a:r>
          </a:p>
          <a:p>
            <a:endParaRPr lang="nl-BE" dirty="0"/>
          </a:p>
          <a:p>
            <a:r>
              <a:rPr lang="nl-BE" dirty="0"/>
              <a:t>Bepaalt de route die de pakketten volgen:</a:t>
            </a:r>
          </a:p>
          <a:p>
            <a:pPr marL="457200" lvl="1" indent="0">
              <a:buNone/>
            </a:pPr>
            <a:r>
              <a:rPr lang="nl-BE" dirty="0"/>
              <a:t>Logische verbinding (</a:t>
            </a:r>
            <a:r>
              <a:rPr lang="nl-BE" dirty="0" err="1"/>
              <a:t>Transportlaag</a:t>
            </a:r>
            <a:r>
              <a:rPr lang="nl-BE" dirty="0"/>
              <a:t>) via</a:t>
            </a:r>
            <a:br>
              <a:rPr lang="nl-BE" dirty="0"/>
            </a:br>
            <a:r>
              <a:rPr lang="nl-BE" dirty="0"/>
              <a:t>opeenvolging van netwerkverbindingen</a:t>
            </a:r>
          </a:p>
        </p:txBody>
      </p:sp>
    </p:spTree>
    <p:extLst>
      <p:ext uri="{BB962C8B-B14F-4D97-AF65-F5344CB8AC3E}">
        <p14:creationId xmlns:p14="http://schemas.microsoft.com/office/powerpoint/2010/main" val="306705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0482EA6-D3DD-454A-9B12-0C4818CB6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96"/>
            <a:ext cx="12192000" cy="7178040"/>
          </a:xfrm>
          <a:prstGeom prst="rect">
            <a:avLst/>
          </a:prstGeom>
        </p:spPr>
      </p:pic>
      <p:pic>
        <p:nvPicPr>
          <p:cNvPr id="37" name="Graphic 36" descr="Vraagteken">
            <a:extLst>
              <a:ext uri="{FF2B5EF4-FFF2-40B4-BE49-F238E27FC236}">
                <a16:creationId xmlns:a16="http://schemas.microsoft.com/office/drawing/2014/main" id="{B19E40CA-9A8C-4687-B238-2D6CCA6B9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6401" y="1230204"/>
            <a:ext cx="4668674" cy="466867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1208CA2-BBDD-4EBA-8FDB-B5CC9B010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0240" y="93245"/>
            <a:ext cx="536675" cy="536675"/>
          </a:xfrm>
          <a:prstGeom prst="rect">
            <a:avLst/>
          </a:prstGeom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ED1FE704-F5E1-4FAA-BAD7-DF266B42E7BE}"/>
              </a:ext>
            </a:extLst>
          </p:cNvPr>
          <p:cNvCxnSpPr>
            <a:cxnSpLocks/>
          </p:cNvCxnSpPr>
          <p:nvPr/>
        </p:nvCxnSpPr>
        <p:spPr>
          <a:xfrm flipV="1">
            <a:off x="3718560" y="2691354"/>
            <a:ext cx="2111037" cy="21041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FE01D3F7-F8BF-4640-AB34-9A6AE77D066A}"/>
              </a:ext>
            </a:extLst>
          </p:cNvPr>
          <p:cNvCxnSpPr>
            <a:cxnSpLocks/>
          </p:cNvCxnSpPr>
          <p:nvPr/>
        </p:nvCxnSpPr>
        <p:spPr>
          <a:xfrm>
            <a:off x="2768601" y="1341120"/>
            <a:ext cx="3060996" cy="11981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9012F31A-3099-4091-8DC8-D8A1BF58A071}"/>
              </a:ext>
            </a:extLst>
          </p:cNvPr>
          <p:cNvCxnSpPr>
            <a:cxnSpLocks/>
          </p:cNvCxnSpPr>
          <p:nvPr/>
        </p:nvCxnSpPr>
        <p:spPr>
          <a:xfrm flipH="1" flipV="1">
            <a:off x="3789680" y="5014252"/>
            <a:ext cx="3545840" cy="3807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1A488539-1B62-45B3-944C-8F7D8034A67A}"/>
              </a:ext>
            </a:extLst>
          </p:cNvPr>
          <p:cNvCxnSpPr>
            <a:cxnSpLocks/>
          </p:cNvCxnSpPr>
          <p:nvPr/>
        </p:nvCxnSpPr>
        <p:spPr>
          <a:xfrm>
            <a:off x="6361727" y="2757995"/>
            <a:ext cx="3869393" cy="13364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0334B067-3FBA-4147-9B58-FB1A0BF52298}"/>
              </a:ext>
            </a:extLst>
          </p:cNvPr>
          <p:cNvCxnSpPr>
            <a:cxnSpLocks/>
          </p:cNvCxnSpPr>
          <p:nvPr/>
        </p:nvCxnSpPr>
        <p:spPr>
          <a:xfrm flipH="1">
            <a:off x="6361727" y="629920"/>
            <a:ext cx="1997413" cy="19093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B826350F-AB81-43A9-BFB0-568AB959A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696" y="5064620"/>
            <a:ext cx="523088" cy="523088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35809852-EE0A-4F39-9502-AB2839D36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0313" y="3794918"/>
            <a:ext cx="523088" cy="52308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F9811A43-8C46-4748-858D-B2725FC1E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5472" y="4803076"/>
            <a:ext cx="523088" cy="523088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BF7CB5E6-5C03-4459-B595-C243F6EE0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396" y="1005840"/>
            <a:ext cx="523088" cy="523088"/>
          </a:xfrm>
          <a:prstGeom prst="rect">
            <a:avLst/>
          </a:prstGeom>
        </p:spPr>
      </p:pic>
      <p:sp>
        <p:nvSpPr>
          <p:cNvPr id="35" name="Rechthoek: afgeronde hoeken 34">
            <a:extLst>
              <a:ext uri="{FF2B5EF4-FFF2-40B4-BE49-F238E27FC236}">
                <a16:creationId xmlns:a16="http://schemas.microsoft.com/office/drawing/2014/main" id="{D3F6D2EE-5429-4A38-9ABE-74710F31DC71}"/>
              </a:ext>
            </a:extLst>
          </p:cNvPr>
          <p:cNvSpPr/>
          <p:nvPr/>
        </p:nvSpPr>
        <p:spPr>
          <a:xfrm>
            <a:off x="8217230" y="483065"/>
            <a:ext cx="642694" cy="1933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b="1" dirty="0">
                <a:solidFill>
                  <a:srgbClr val="000000"/>
                </a:solidFill>
              </a:rPr>
              <a:t>WWW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B2D57A-73FF-4364-8257-805A5D3ADC0F}"/>
              </a:ext>
            </a:extLst>
          </p:cNvPr>
          <p:cNvSpPr txBox="1"/>
          <p:nvPr/>
        </p:nvSpPr>
        <p:spPr>
          <a:xfrm>
            <a:off x="7928836" y="6589987"/>
            <a:ext cx="4307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https://interludetechnology.com/blog/f/forest-fire-protection-with-iot</a:t>
            </a:r>
          </a:p>
        </p:txBody>
      </p:sp>
      <p:pic>
        <p:nvPicPr>
          <p:cNvPr id="21" name="Graphic 20" descr="Gsm-mast">
            <a:extLst>
              <a:ext uri="{FF2B5EF4-FFF2-40B4-BE49-F238E27FC236}">
                <a16:creationId xmlns:a16="http://schemas.microsoft.com/office/drawing/2014/main" id="{6B339ADF-91DD-4E74-B54C-25533C7D0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9451" y="2469649"/>
            <a:ext cx="668354" cy="6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inhoud 31">
            <a:extLst>
              <a:ext uri="{FF2B5EF4-FFF2-40B4-BE49-F238E27FC236}">
                <a16:creationId xmlns:a16="http://schemas.microsoft.com/office/drawing/2014/main" id="{A308B479-F51F-471E-B970-E00E3873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686" y="1711372"/>
            <a:ext cx="8253514" cy="4408628"/>
          </a:xfrm>
        </p:spPr>
        <p:txBody>
          <a:bodyPr/>
          <a:lstStyle/>
          <a:p>
            <a:endParaRPr lang="nl-BE" dirty="0"/>
          </a:p>
          <a:p>
            <a:r>
              <a:rPr lang="nl-BE" dirty="0"/>
              <a:t>Bepaalt hoe bytes en bits elektrisch</a:t>
            </a:r>
            <a:br>
              <a:rPr lang="nl-BE" dirty="0"/>
            </a:br>
            <a:r>
              <a:rPr lang="nl-BE" dirty="0"/>
              <a:t>(elektromagnetisch) worden</a:t>
            </a:r>
            <a:br>
              <a:rPr lang="nl-BE" dirty="0"/>
            </a:br>
            <a:r>
              <a:rPr lang="nl-BE" dirty="0"/>
              <a:t>voorgesteld</a:t>
            </a:r>
          </a:p>
          <a:p>
            <a:endParaRPr lang="nl-BE" dirty="0"/>
          </a:p>
          <a:p>
            <a:r>
              <a:rPr lang="nl-BE" dirty="0"/>
              <a:t>Bepaalt het gebruik van het medium</a:t>
            </a:r>
          </a:p>
          <a:p>
            <a:pPr lvl="1"/>
            <a:r>
              <a:rPr lang="nl-BE" dirty="0"/>
              <a:t>vb. zendvermogen van je smartphone</a:t>
            </a:r>
          </a:p>
          <a:p>
            <a:pPr lvl="1"/>
            <a:r>
              <a:rPr lang="nl-BE" dirty="0"/>
              <a:t>vb. maximale lengte van een UTP kabel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AF58BE-FBEF-4AA2-8B21-6DF6824E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ACFA84-D2DC-49CA-B024-5CFE012F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8DC5165-A0ED-42DC-B9DA-84DB953B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Protocollen op een hoop – de </a:t>
            </a:r>
            <a:r>
              <a:rPr lang="nl-BE" i="1" dirty="0"/>
              <a:t>protocol stack</a:t>
            </a:r>
            <a:endParaRPr lang="en-US" i="1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B025996-26E0-4CAF-8DDC-08CD781B1B65}"/>
              </a:ext>
            </a:extLst>
          </p:cNvPr>
          <p:cNvSpPr/>
          <p:nvPr/>
        </p:nvSpPr>
        <p:spPr>
          <a:xfrm>
            <a:off x="574675" y="1654175"/>
            <a:ext cx="2297829" cy="9583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Applicatielaag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30DF9E4-F62C-4AD9-A200-9A88112A5C00}"/>
              </a:ext>
            </a:extLst>
          </p:cNvPr>
          <p:cNvSpPr/>
          <p:nvPr/>
        </p:nvSpPr>
        <p:spPr>
          <a:xfrm>
            <a:off x="576000" y="2676979"/>
            <a:ext cx="2297829" cy="9583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Transportlaag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89AD033-2898-4FF7-8D49-FA90E11A5086}"/>
              </a:ext>
            </a:extLst>
          </p:cNvPr>
          <p:cNvSpPr/>
          <p:nvPr/>
        </p:nvSpPr>
        <p:spPr>
          <a:xfrm>
            <a:off x="574675" y="3699783"/>
            <a:ext cx="2297829" cy="9583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Netwerklaag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1800F11-3CFB-43A4-A80F-518A0F358ECD}"/>
              </a:ext>
            </a:extLst>
          </p:cNvPr>
          <p:cNvSpPr/>
          <p:nvPr/>
        </p:nvSpPr>
        <p:spPr>
          <a:xfrm>
            <a:off x="576000" y="4724627"/>
            <a:ext cx="2297829" cy="95839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/>
              <a:t>Fysische laag en linklaag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D23D135-2A66-428F-9EFC-E8287FFC6C8B}"/>
              </a:ext>
            </a:extLst>
          </p:cNvPr>
          <p:cNvCxnSpPr>
            <a:cxnSpLocks/>
          </p:cNvCxnSpPr>
          <p:nvPr/>
        </p:nvCxnSpPr>
        <p:spPr>
          <a:xfrm>
            <a:off x="3349636" y="1682773"/>
            <a:ext cx="8269277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BD64AFF7-7D86-474B-8F13-167B39E9DB7D}"/>
              </a:ext>
            </a:extLst>
          </p:cNvPr>
          <p:cNvCxnSpPr>
            <a:cxnSpLocks/>
          </p:cNvCxnSpPr>
          <p:nvPr/>
        </p:nvCxnSpPr>
        <p:spPr>
          <a:xfrm>
            <a:off x="2785419" y="5650365"/>
            <a:ext cx="8833494" cy="0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EE80759-B7DE-487B-8C66-DC034D8EBC30}"/>
              </a:ext>
            </a:extLst>
          </p:cNvPr>
          <p:cNvCxnSpPr>
            <a:cxnSpLocks/>
          </p:cNvCxnSpPr>
          <p:nvPr/>
        </p:nvCxnSpPr>
        <p:spPr>
          <a:xfrm flipV="1">
            <a:off x="2785419" y="4109948"/>
            <a:ext cx="578267" cy="761471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C1C8FBF5-4873-4E15-B164-5F22D0B3F258}"/>
              </a:ext>
            </a:extLst>
          </p:cNvPr>
          <p:cNvCxnSpPr>
            <a:cxnSpLocks/>
          </p:cNvCxnSpPr>
          <p:nvPr/>
        </p:nvCxnSpPr>
        <p:spPr>
          <a:xfrm>
            <a:off x="3349640" y="1654175"/>
            <a:ext cx="0" cy="2455773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fbeelding 30" descr="Afbeelding met circuit, elektronica&#10;&#10;Automatisch gegenereerde beschrijving">
            <a:extLst>
              <a:ext uri="{FF2B5EF4-FFF2-40B4-BE49-F238E27FC236}">
                <a16:creationId xmlns:a16="http://schemas.microsoft.com/office/drawing/2014/main" id="{822BCF14-E258-4252-ACB8-5FBCE50AA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9" t="5132" r="10393"/>
          <a:stretch/>
        </p:blipFill>
        <p:spPr>
          <a:xfrm>
            <a:off x="8647615" y="1711372"/>
            <a:ext cx="2983630" cy="24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CD4057D-2479-4DCC-BC57-BE98CA9D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5F947F0-3E28-41CC-9E13-CE2DBA07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21</a:t>
            </a:fld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E5A32B1-915B-40C0-BFCF-FE3C72C750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6598" y="475641"/>
            <a:ext cx="6096000" cy="538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451961E-1AE9-4D9B-B321-218E69D6A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464000"/>
          </a:xfrm>
        </p:spPr>
        <p:txBody>
          <a:bodyPr/>
          <a:lstStyle/>
          <a:p>
            <a:r>
              <a:rPr lang="nl-BE" dirty="0"/>
              <a:t>Alledaagse objecten worden verbonden met het internet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Gebruiksgemak</a:t>
            </a:r>
          </a:p>
          <a:p>
            <a:endParaRPr lang="nl-BE" dirty="0"/>
          </a:p>
          <a:p>
            <a:r>
              <a:rPr lang="nl-BE" dirty="0"/>
              <a:t>Nieuwe toepassingen door combinatie van objecten</a:t>
            </a:r>
          </a:p>
          <a:p>
            <a:pPr marL="457200" lvl="1" indent="0">
              <a:buNone/>
            </a:pPr>
            <a:r>
              <a:rPr lang="nl-BE" i="1" dirty="0"/>
              <a:t>(en ook nieuwe “</a:t>
            </a:r>
            <a:r>
              <a:rPr lang="nl-BE" i="1" dirty="0" err="1"/>
              <a:t>buzz</a:t>
            </a:r>
            <a:r>
              <a:rPr lang="nl-BE" i="1" dirty="0"/>
              <a:t> </a:t>
            </a:r>
            <a:r>
              <a:rPr lang="nl-BE" i="1" dirty="0" err="1"/>
              <a:t>words</a:t>
            </a:r>
            <a:r>
              <a:rPr lang="nl-BE" i="1" dirty="0"/>
              <a:t>” zoals sensor </a:t>
            </a:r>
            <a:r>
              <a:rPr lang="nl-BE" i="1" dirty="0" err="1"/>
              <a:t>fusion</a:t>
            </a:r>
            <a:r>
              <a:rPr lang="nl-BE" i="1" dirty="0"/>
              <a:t>, big data, AI)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1FD296B-A3C4-4375-A712-58A5C259A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B9FCA7-FBA4-46ED-B4D9-D2FC94A7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8899C28-ED0F-4A1E-8F36-B36F382A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Communicatie maakt domme dingen “smart”</a:t>
            </a:r>
            <a:endParaRPr lang="en-US" dirty="0"/>
          </a:p>
        </p:txBody>
      </p:sp>
      <p:pic>
        <p:nvPicPr>
          <p:cNvPr id="3" name="Graphic 2" descr="Vuilnis">
            <a:extLst>
              <a:ext uri="{FF2B5EF4-FFF2-40B4-BE49-F238E27FC236}">
                <a16:creationId xmlns:a16="http://schemas.microsoft.com/office/drawing/2014/main" id="{36F7C03B-94A3-47FE-A61E-5C0365D5B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447" y="2237313"/>
            <a:ext cx="914400" cy="914400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E627DB58-A0D9-4AC1-B4C9-A001D29026B0}"/>
              </a:ext>
            </a:extLst>
          </p:cNvPr>
          <p:cNvGrpSpPr/>
          <p:nvPr/>
        </p:nvGrpSpPr>
        <p:grpSpPr>
          <a:xfrm>
            <a:off x="4555353" y="2239969"/>
            <a:ext cx="914401" cy="909089"/>
            <a:chOff x="7107131" y="2296965"/>
            <a:chExt cx="1169269" cy="1087035"/>
          </a:xfrm>
        </p:grpSpPr>
        <p:pic>
          <p:nvPicPr>
            <p:cNvPr id="7" name="Graphic 6" descr="Water">
              <a:extLst>
                <a:ext uri="{FF2B5EF4-FFF2-40B4-BE49-F238E27FC236}">
                  <a16:creationId xmlns:a16="http://schemas.microsoft.com/office/drawing/2014/main" id="{859DF103-10C1-4E6B-BDBA-2308C1695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07131" y="2296965"/>
              <a:ext cx="509737" cy="509737"/>
            </a:xfrm>
            <a:prstGeom prst="rect">
              <a:avLst/>
            </a:prstGeom>
          </p:spPr>
        </p:pic>
        <p:pic>
          <p:nvPicPr>
            <p:cNvPr id="11" name="Graphic 10" descr="Meter">
              <a:extLst>
                <a:ext uri="{FF2B5EF4-FFF2-40B4-BE49-F238E27FC236}">
                  <a16:creationId xmlns:a16="http://schemas.microsoft.com/office/drawing/2014/main" id="{B0BA7B73-878B-40CB-946D-2AD4F1BE8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62000" y="2469600"/>
              <a:ext cx="914400" cy="914400"/>
            </a:xfrm>
            <a:prstGeom prst="rect">
              <a:avLst/>
            </a:prstGeom>
          </p:spPr>
        </p:pic>
      </p:grpSp>
      <p:pic>
        <p:nvPicPr>
          <p:cNvPr id="13" name="Graphic 12" descr="Gloeilamp">
            <a:extLst>
              <a:ext uri="{FF2B5EF4-FFF2-40B4-BE49-F238E27FC236}">
                <a16:creationId xmlns:a16="http://schemas.microsoft.com/office/drawing/2014/main" id="{218EB7B2-E9F4-42BC-8882-AB3779E4D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37900" y="2237313"/>
            <a:ext cx="914400" cy="914400"/>
          </a:xfrm>
          <a:prstGeom prst="rect">
            <a:avLst/>
          </a:prstGeom>
        </p:spPr>
      </p:pic>
      <p:pic>
        <p:nvPicPr>
          <p:cNvPr id="15" name="Graphic 14" descr="Fietsen">
            <a:extLst>
              <a:ext uri="{FF2B5EF4-FFF2-40B4-BE49-F238E27FC236}">
                <a16:creationId xmlns:a16="http://schemas.microsoft.com/office/drawing/2014/main" id="{AA2E7623-EA75-4C6C-8ADA-932CD7EFB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72807" y="2237313"/>
            <a:ext cx="914400" cy="914400"/>
          </a:xfrm>
          <a:prstGeom prst="rect">
            <a:avLst/>
          </a:prstGeom>
        </p:spPr>
      </p:pic>
      <p:pic>
        <p:nvPicPr>
          <p:cNvPr id="18" name="Graphic 17" descr="Thermometer">
            <a:extLst>
              <a:ext uri="{FF2B5EF4-FFF2-40B4-BE49-F238E27FC236}">
                <a16:creationId xmlns:a16="http://schemas.microsoft.com/office/drawing/2014/main" id="{DC548CE8-089A-4C06-9F6C-FF9888CE0F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90260" y="2237313"/>
            <a:ext cx="914400" cy="914400"/>
          </a:xfrm>
          <a:prstGeom prst="rect">
            <a:avLst/>
          </a:prstGeom>
        </p:spPr>
      </p:pic>
      <p:pic>
        <p:nvPicPr>
          <p:cNvPr id="20" name="Graphic 19" descr="Bloemen in pot">
            <a:extLst>
              <a:ext uri="{FF2B5EF4-FFF2-40B4-BE49-F238E27FC236}">
                <a16:creationId xmlns:a16="http://schemas.microsoft.com/office/drawing/2014/main" id="{54D68D37-E7D8-4CAA-805B-6E6D2A44A7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07712" y="22373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A8589F1-25BD-4203-BAD1-3EA6C2CA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22FD984-66F4-4C62-9270-90C3D77F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39E363-1AA4-4D01-BA12-2CEB9D60CFA4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27D7C04-ADD6-46A8-859E-99D43E8F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F568D9-884A-4D7C-9005-06696DF1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56334A7-2A7D-418D-9AC1-8C8D7879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Sensoren en data</a:t>
            </a:r>
            <a:endParaRPr lang="LID4096" dirty="0"/>
          </a:p>
        </p:txBody>
      </p:sp>
      <p:sp>
        <p:nvSpPr>
          <p:cNvPr id="22" name="Pijl: rechts 21">
            <a:extLst>
              <a:ext uri="{FF2B5EF4-FFF2-40B4-BE49-F238E27FC236}">
                <a16:creationId xmlns:a16="http://schemas.microsoft.com/office/drawing/2014/main" id="{168A05BA-0170-4206-B495-390388793076}"/>
              </a:ext>
            </a:extLst>
          </p:cNvPr>
          <p:cNvSpPr/>
          <p:nvPr/>
        </p:nvSpPr>
        <p:spPr>
          <a:xfrm>
            <a:off x="1414908" y="1352227"/>
            <a:ext cx="9705245" cy="1606898"/>
          </a:xfrm>
          <a:prstGeom prst="rightArrow">
            <a:avLst>
              <a:gd name="adj1" fmla="val 62194"/>
              <a:gd name="adj2" fmla="val 45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25FA7E3A-20F3-451C-8727-A14B7FC8B5A3}"/>
              </a:ext>
            </a:extLst>
          </p:cNvPr>
          <p:cNvGrpSpPr/>
          <p:nvPr/>
        </p:nvGrpSpPr>
        <p:grpSpPr>
          <a:xfrm>
            <a:off x="1071847" y="1723640"/>
            <a:ext cx="1762021" cy="1558651"/>
            <a:chOff x="1071847" y="1723640"/>
            <a:chExt cx="1762021" cy="1558651"/>
          </a:xfrm>
        </p:grpSpPr>
        <p:pic>
          <p:nvPicPr>
            <p:cNvPr id="7" name="Graphic 6" descr="Muziek">
              <a:extLst>
                <a:ext uri="{FF2B5EF4-FFF2-40B4-BE49-F238E27FC236}">
                  <a16:creationId xmlns:a16="http://schemas.microsoft.com/office/drawing/2014/main" id="{C8404F94-CE9F-460E-BEFB-502378C86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5658" y="1723640"/>
              <a:ext cx="914400" cy="91440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DB384D5-88BD-42D3-9B18-EDB1DE68144E}"/>
                </a:ext>
              </a:extLst>
            </p:cNvPr>
            <p:cNvSpPr txBox="1"/>
            <p:nvPr/>
          </p:nvSpPr>
          <p:spPr>
            <a:xfrm>
              <a:off x="1071847" y="2635960"/>
              <a:ext cx="1762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000000"/>
                  </a:solidFill>
                </a:rPr>
                <a:t>Fysisch signaal</a:t>
              </a:r>
            </a:p>
            <a:p>
              <a:pPr algn="ctr"/>
              <a:r>
                <a:rPr lang="nl-BE" dirty="0">
                  <a:solidFill>
                    <a:srgbClr val="000000"/>
                  </a:solidFill>
                </a:rPr>
                <a:t>(drukgolf)</a:t>
              </a:r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6442C57C-F4EF-4A37-9F5D-4DBF28ABB7D2}"/>
              </a:ext>
            </a:extLst>
          </p:cNvPr>
          <p:cNvGrpSpPr/>
          <p:nvPr/>
        </p:nvGrpSpPr>
        <p:grpSpPr>
          <a:xfrm>
            <a:off x="3241031" y="1723640"/>
            <a:ext cx="1351652" cy="1560731"/>
            <a:chOff x="3113633" y="1723640"/>
            <a:chExt cx="1351652" cy="1560731"/>
          </a:xfrm>
        </p:grpSpPr>
        <p:pic>
          <p:nvPicPr>
            <p:cNvPr id="10" name="Graphic 9" descr="Radiomicrofoon">
              <a:extLst>
                <a:ext uri="{FF2B5EF4-FFF2-40B4-BE49-F238E27FC236}">
                  <a16:creationId xmlns:a16="http://schemas.microsoft.com/office/drawing/2014/main" id="{BC8F3373-FD28-45E7-917B-6571A74CA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2259" y="1723640"/>
              <a:ext cx="914400" cy="914400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8E78E3DC-8F6F-4F0B-B1D1-43532DD1C7BF}"/>
                </a:ext>
              </a:extLst>
            </p:cNvPr>
            <p:cNvSpPr txBox="1"/>
            <p:nvPr/>
          </p:nvSpPr>
          <p:spPr>
            <a:xfrm>
              <a:off x="3113633" y="2638040"/>
              <a:ext cx="1351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000000"/>
                  </a:solidFill>
                </a:rPr>
                <a:t>Sensor</a:t>
              </a:r>
            </a:p>
            <a:p>
              <a:pPr algn="ctr"/>
              <a:r>
                <a:rPr lang="nl-BE" dirty="0">
                  <a:solidFill>
                    <a:srgbClr val="000000"/>
                  </a:solidFill>
                </a:rPr>
                <a:t>(microfoon)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B52A277A-96BC-448D-AF3B-4A248DC86BA1}"/>
              </a:ext>
            </a:extLst>
          </p:cNvPr>
          <p:cNvGrpSpPr/>
          <p:nvPr/>
        </p:nvGrpSpPr>
        <p:grpSpPr>
          <a:xfrm>
            <a:off x="4999846" y="1939143"/>
            <a:ext cx="1826142" cy="1343150"/>
            <a:chOff x="4722148" y="1939143"/>
            <a:chExt cx="1826142" cy="1343150"/>
          </a:xfrm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7DBD0F8B-C295-4873-BAF4-1E5C212249ED}"/>
                </a:ext>
              </a:extLst>
            </p:cNvPr>
            <p:cNvSpPr/>
            <p:nvPr/>
          </p:nvSpPr>
          <p:spPr>
            <a:xfrm>
              <a:off x="5219659" y="1939143"/>
              <a:ext cx="831119" cy="483394"/>
            </a:xfrm>
            <a:custGeom>
              <a:avLst/>
              <a:gdLst>
                <a:gd name="connsiteX0" fmla="*/ 0 w 831119"/>
                <a:gd name="connsiteY0" fmla="*/ 271463 h 483394"/>
                <a:gd name="connsiteX1" fmla="*/ 4763 w 831119"/>
                <a:gd name="connsiteY1" fmla="*/ 259557 h 483394"/>
                <a:gd name="connsiteX2" fmla="*/ 7144 w 831119"/>
                <a:gd name="connsiteY2" fmla="*/ 240507 h 483394"/>
                <a:gd name="connsiteX3" fmla="*/ 9525 w 831119"/>
                <a:gd name="connsiteY3" fmla="*/ 223838 h 483394"/>
                <a:gd name="connsiteX4" fmla="*/ 11907 w 831119"/>
                <a:gd name="connsiteY4" fmla="*/ 214313 h 483394"/>
                <a:gd name="connsiteX5" fmla="*/ 16669 w 831119"/>
                <a:gd name="connsiteY5" fmla="*/ 207169 h 483394"/>
                <a:gd name="connsiteX6" fmla="*/ 23813 w 831119"/>
                <a:gd name="connsiteY6" fmla="*/ 192882 h 483394"/>
                <a:gd name="connsiteX7" fmla="*/ 30957 w 831119"/>
                <a:gd name="connsiteY7" fmla="*/ 190500 h 483394"/>
                <a:gd name="connsiteX8" fmla="*/ 40482 w 831119"/>
                <a:gd name="connsiteY8" fmla="*/ 176213 h 483394"/>
                <a:gd name="connsiteX9" fmla="*/ 54769 w 831119"/>
                <a:gd name="connsiteY9" fmla="*/ 166688 h 483394"/>
                <a:gd name="connsiteX10" fmla="*/ 61913 w 831119"/>
                <a:gd name="connsiteY10" fmla="*/ 161925 h 483394"/>
                <a:gd name="connsiteX11" fmla="*/ 69057 w 831119"/>
                <a:gd name="connsiteY11" fmla="*/ 159544 h 483394"/>
                <a:gd name="connsiteX12" fmla="*/ 73819 w 831119"/>
                <a:gd name="connsiteY12" fmla="*/ 176213 h 483394"/>
                <a:gd name="connsiteX13" fmla="*/ 78582 w 831119"/>
                <a:gd name="connsiteY13" fmla="*/ 202407 h 483394"/>
                <a:gd name="connsiteX14" fmla="*/ 83344 w 831119"/>
                <a:gd name="connsiteY14" fmla="*/ 216694 h 483394"/>
                <a:gd name="connsiteX15" fmla="*/ 85725 w 831119"/>
                <a:gd name="connsiteY15" fmla="*/ 223838 h 483394"/>
                <a:gd name="connsiteX16" fmla="*/ 90488 w 831119"/>
                <a:gd name="connsiteY16" fmla="*/ 230982 h 483394"/>
                <a:gd name="connsiteX17" fmla="*/ 92869 w 831119"/>
                <a:gd name="connsiteY17" fmla="*/ 238125 h 483394"/>
                <a:gd name="connsiteX18" fmla="*/ 97632 w 831119"/>
                <a:gd name="connsiteY18" fmla="*/ 245269 h 483394"/>
                <a:gd name="connsiteX19" fmla="*/ 100013 w 831119"/>
                <a:gd name="connsiteY19" fmla="*/ 254794 h 483394"/>
                <a:gd name="connsiteX20" fmla="*/ 109538 w 831119"/>
                <a:gd name="connsiteY20" fmla="*/ 269082 h 483394"/>
                <a:gd name="connsiteX21" fmla="*/ 111919 w 831119"/>
                <a:gd name="connsiteY21" fmla="*/ 276225 h 483394"/>
                <a:gd name="connsiteX22" fmla="*/ 121444 w 831119"/>
                <a:gd name="connsiteY22" fmla="*/ 290513 h 483394"/>
                <a:gd name="connsiteX23" fmla="*/ 130969 w 831119"/>
                <a:gd name="connsiteY23" fmla="*/ 304800 h 483394"/>
                <a:gd name="connsiteX24" fmla="*/ 140494 w 831119"/>
                <a:gd name="connsiteY24" fmla="*/ 319088 h 483394"/>
                <a:gd name="connsiteX25" fmla="*/ 145257 w 831119"/>
                <a:gd name="connsiteY25" fmla="*/ 326232 h 483394"/>
                <a:gd name="connsiteX26" fmla="*/ 154782 w 831119"/>
                <a:gd name="connsiteY26" fmla="*/ 347663 h 483394"/>
                <a:gd name="connsiteX27" fmla="*/ 164307 w 831119"/>
                <a:gd name="connsiteY27" fmla="*/ 369094 h 483394"/>
                <a:gd name="connsiteX28" fmla="*/ 169069 w 831119"/>
                <a:gd name="connsiteY28" fmla="*/ 383382 h 483394"/>
                <a:gd name="connsiteX29" fmla="*/ 171450 w 831119"/>
                <a:gd name="connsiteY29" fmla="*/ 390525 h 483394"/>
                <a:gd name="connsiteX30" fmla="*/ 178594 w 831119"/>
                <a:gd name="connsiteY30" fmla="*/ 395288 h 483394"/>
                <a:gd name="connsiteX31" fmla="*/ 185738 w 831119"/>
                <a:gd name="connsiteY31" fmla="*/ 388144 h 483394"/>
                <a:gd name="connsiteX32" fmla="*/ 195263 w 831119"/>
                <a:gd name="connsiteY32" fmla="*/ 373857 h 483394"/>
                <a:gd name="connsiteX33" fmla="*/ 200025 w 831119"/>
                <a:gd name="connsiteY33" fmla="*/ 366713 h 483394"/>
                <a:gd name="connsiteX34" fmla="*/ 207169 w 831119"/>
                <a:gd name="connsiteY34" fmla="*/ 359569 h 483394"/>
                <a:gd name="connsiteX35" fmla="*/ 216694 w 831119"/>
                <a:gd name="connsiteY35" fmla="*/ 345282 h 483394"/>
                <a:gd name="connsiteX36" fmla="*/ 228600 w 831119"/>
                <a:gd name="connsiteY36" fmla="*/ 323850 h 483394"/>
                <a:gd name="connsiteX37" fmla="*/ 233363 w 831119"/>
                <a:gd name="connsiteY37" fmla="*/ 316707 h 483394"/>
                <a:gd name="connsiteX38" fmla="*/ 242888 w 831119"/>
                <a:gd name="connsiteY38" fmla="*/ 295275 h 483394"/>
                <a:gd name="connsiteX39" fmla="*/ 252413 w 831119"/>
                <a:gd name="connsiteY39" fmla="*/ 266700 h 483394"/>
                <a:gd name="connsiteX40" fmla="*/ 254794 w 831119"/>
                <a:gd name="connsiteY40" fmla="*/ 259557 h 483394"/>
                <a:gd name="connsiteX41" fmla="*/ 257175 w 831119"/>
                <a:gd name="connsiteY41" fmla="*/ 252413 h 483394"/>
                <a:gd name="connsiteX42" fmla="*/ 259557 w 831119"/>
                <a:gd name="connsiteY42" fmla="*/ 235744 h 483394"/>
                <a:gd name="connsiteX43" fmla="*/ 266700 w 831119"/>
                <a:gd name="connsiteY43" fmla="*/ 202407 h 483394"/>
                <a:gd name="connsiteX44" fmla="*/ 269082 w 831119"/>
                <a:gd name="connsiteY44" fmla="*/ 180975 h 483394"/>
                <a:gd name="connsiteX45" fmla="*/ 271463 w 831119"/>
                <a:gd name="connsiteY45" fmla="*/ 173832 h 483394"/>
                <a:gd name="connsiteX46" fmla="*/ 273844 w 831119"/>
                <a:gd name="connsiteY46" fmla="*/ 154782 h 483394"/>
                <a:gd name="connsiteX47" fmla="*/ 276225 w 831119"/>
                <a:gd name="connsiteY47" fmla="*/ 123825 h 483394"/>
                <a:gd name="connsiteX48" fmla="*/ 278607 w 831119"/>
                <a:gd name="connsiteY48" fmla="*/ 114300 h 483394"/>
                <a:gd name="connsiteX49" fmla="*/ 280988 w 831119"/>
                <a:gd name="connsiteY49" fmla="*/ 100013 h 483394"/>
                <a:gd name="connsiteX50" fmla="*/ 283369 w 831119"/>
                <a:gd name="connsiteY50" fmla="*/ 80963 h 483394"/>
                <a:gd name="connsiteX51" fmla="*/ 285750 w 831119"/>
                <a:gd name="connsiteY51" fmla="*/ 54769 h 483394"/>
                <a:gd name="connsiteX52" fmla="*/ 288132 w 831119"/>
                <a:gd name="connsiteY52" fmla="*/ 47625 h 483394"/>
                <a:gd name="connsiteX53" fmla="*/ 290513 w 831119"/>
                <a:gd name="connsiteY53" fmla="*/ 38100 h 483394"/>
                <a:gd name="connsiteX54" fmla="*/ 295275 w 831119"/>
                <a:gd name="connsiteY54" fmla="*/ 14288 h 483394"/>
                <a:gd name="connsiteX55" fmla="*/ 300038 w 831119"/>
                <a:gd name="connsiteY55" fmla="*/ 0 h 483394"/>
                <a:gd name="connsiteX56" fmla="*/ 300038 w 831119"/>
                <a:gd name="connsiteY56" fmla="*/ 126207 h 483394"/>
                <a:gd name="connsiteX57" fmla="*/ 295275 w 831119"/>
                <a:gd name="connsiteY57" fmla="*/ 188119 h 483394"/>
                <a:gd name="connsiteX58" fmla="*/ 302419 w 831119"/>
                <a:gd name="connsiteY58" fmla="*/ 378619 h 483394"/>
                <a:gd name="connsiteX59" fmla="*/ 304800 w 831119"/>
                <a:gd name="connsiteY59" fmla="*/ 419100 h 483394"/>
                <a:gd name="connsiteX60" fmla="*/ 307182 w 831119"/>
                <a:gd name="connsiteY60" fmla="*/ 466725 h 483394"/>
                <a:gd name="connsiteX61" fmla="*/ 311944 w 831119"/>
                <a:gd name="connsiteY61" fmla="*/ 483394 h 483394"/>
                <a:gd name="connsiteX62" fmla="*/ 319088 w 831119"/>
                <a:gd name="connsiteY62" fmla="*/ 476250 h 483394"/>
                <a:gd name="connsiteX63" fmla="*/ 326232 w 831119"/>
                <a:gd name="connsiteY63" fmla="*/ 471488 h 483394"/>
                <a:gd name="connsiteX64" fmla="*/ 333375 w 831119"/>
                <a:gd name="connsiteY64" fmla="*/ 461963 h 483394"/>
                <a:gd name="connsiteX65" fmla="*/ 347663 w 831119"/>
                <a:gd name="connsiteY65" fmla="*/ 447675 h 483394"/>
                <a:gd name="connsiteX66" fmla="*/ 361950 w 831119"/>
                <a:gd name="connsiteY66" fmla="*/ 428625 h 483394"/>
                <a:gd name="connsiteX67" fmla="*/ 366713 w 831119"/>
                <a:gd name="connsiteY67" fmla="*/ 421482 h 483394"/>
                <a:gd name="connsiteX68" fmla="*/ 373857 w 831119"/>
                <a:gd name="connsiteY68" fmla="*/ 411957 h 483394"/>
                <a:gd name="connsiteX69" fmla="*/ 381000 w 831119"/>
                <a:gd name="connsiteY69" fmla="*/ 397669 h 483394"/>
                <a:gd name="connsiteX70" fmla="*/ 390525 w 831119"/>
                <a:gd name="connsiteY70" fmla="*/ 373857 h 483394"/>
                <a:gd name="connsiteX71" fmla="*/ 395288 w 831119"/>
                <a:gd name="connsiteY71" fmla="*/ 352425 h 483394"/>
                <a:gd name="connsiteX72" fmla="*/ 400050 w 831119"/>
                <a:gd name="connsiteY72" fmla="*/ 333375 h 483394"/>
                <a:gd name="connsiteX73" fmla="*/ 404813 w 831119"/>
                <a:gd name="connsiteY73" fmla="*/ 302419 h 483394"/>
                <a:gd name="connsiteX74" fmla="*/ 409575 w 831119"/>
                <a:gd name="connsiteY74" fmla="*/ 259557 h 483394"/>
                <a:gd name="connsiteX75" fmla="*/ 414338 w 831119"/>
                <a:gd name="connsiteY75" fmla="*/ 245269 h 483394"/>
                <a:gd name="connsiteX76" fmla="*/ 416719 w 831119"/>
                <a:gd name="connsiteY76" fmla="*/ 238125 h 483394"/>
                <a:gd name="connsiteX77" fmla="*/ 421482 w 831119"/>
                <a:gd name="connsiteY77" fmla="*/ 228600 h 483394"/>
                <a:gd name="connsiteX78" fmla="*/ 426244 w 831119"/>
                <a:gd name="connsiteY78" fmla="*/ 214313 h 483394"/>
                <a:gd name="connsiteX79" fmla="*/ 431007 w 831119"/>
                <a:gd name="connsiteY79" fmla="*/ 200025 h 483394"/>
                <a:gd name="connsiteX80" fmla="*/ 435769 w 831119"/>
                <a:gd name="connsiteY80" fmla="*/ 190500 h 483394"/>
                <a:gd name="connsiteX81" fmla="*/ 440532 w 831119"/>
                <a:gd name="connsiteY81" fmla="*/ 176213 h 483394"/>
                <a:gd name="connsiteX82" fmla="*/ 445294 w 831119"/>
                <a:gd name="connsiteY82" fmla="*/ 204788 h 483394"/>
                <a:gd name="connsiteX83" fmla="*/ 447675 w 831119"/>
                <a:gd name="connsiteY83" fmla="*/ 271463 h 483394"/>
                <a:gd name="connsiteX84" fmla="*/ 452438 w 831119"/>
                <a:gd name="connsiteY84" fmla="*/ 300038 h 483394"/>
                <a:gd name="connsiteX85" fmla="*/ 457200 w 831119"/>
                <a:gd name="connsiteY85" fmla="*/ 314325 h 483394"/>
                <a:gd name="connsiteX86" fmla="*/ 464344 w 831119"/>
                <a:gd name="connsiteY86" fmla="*/ 311944 h 483394"/>
                <a:gd name="connsiteX87" fmla="*/ 473869 w 831119"/>
                <a:gd name="connsiteY87" fmla="*/ 297657 h 483394"/>
                <a:gd name="connsiteX88" fmla="*/ 478632 w 831119"/>
                <a:gd name="connsiteY88" fmla="*/ 280988 h 483394"/>
                <a:gd name="connsiteX89" fmla="*/ 483394 w 831119"/>
                <a:gd name="connsiteY89" fmla="*/ 264319 h 483394"/>
                <a:gd name="connsiteX90" fmla="*/ 488157 w 831119"/>
                <a:gd name="connsiteY90" fmla="*/ 257175 h 483394"/>
                <a:gd name="connsiteX91" fmla="*/ 490538 w 831119"/>
                <a:gd name="connsiteY91" fmla="*/ 247650 h 483394"/>
                <a:gd name="connsiteX92" fmla="*/ 492919 w 831119"/>
                <a:gd name="connsiteY92" fmla="*/ 233363 h 483394"/>
                <a:gd name="connsiteX93" fmla="*/ 502444 w 831119"/>
                <a:gd name="connsiteY93" fmla="*/ 209550 h 483394"/>
                <a:gd name="connsiteX94" fmla="*/ 507207 w 831119"/>
                <a:gd name="connsiteY94" fmla="*/ 202407 h 483394"/>
                <a:gd name="connsiteX95" fmla="*/ 511969 w 831119"/>
                <a:gd name="connsiteY95" fmla="*/ 264319 h 483394"/>
                <a:gd name="connsiteX96" fmla="*/ 516732 w 831119"/>
                <a:gd name="connsiteY96" fmla="*/ 302419 h 483394"/>
                <a:gd name="connsiteX97" fmla="*/ 538163 w 831119"/>
                <a:gd name="connsiteY97" fmla="*/ 328613 h 483394"/>
                <a:gd name="connsiteX98" fmla="*/ 552450 w 831119"/>
                <a:gd name="connsiteY98" fmla="*/ 333375 h 483394"/>
                <a:gd name="connsiteX99" fmla="*/ 559594 w 831119"/>
                <a:gd name="connsiteY99" fmla="*/ 330994 h 483394"/>
                <a:gd name="connsiteX100" fmla="*/ 564357 w 831119"/>
                <a:gd name="connsiteY100" fmla="*/ 323850 h 483394"/>
                <a:gd name="connsiteX101" fmla="*/ 573882 w 831119"/>
                <a:gd name="connsiteY101" fmla="*/ 311944 h 483394"/>
                <a:gd name="connsiteX102" fmla="*/ 581025 w 831119"/>
                <a:gd name="connsiteY102" fmla="*/ 297657 h 483394"/>
                <a:gd name="connsiteX103" fmla="*/ 585788 w 831119"/>
                <a:gd name="connsiteY103" fmla="*/ 283369 h 483394"/>
                <a:gd name="connsiteX104" fmla="*/ 590550 w 831119"/>
                <a:gd name="connsiteY104" fmla="*/ 276225 h 483394"/>
                <a:gd name="connsiteX105" fmla="*/ 597694 w 831119"/>
                <a:gd name="connsiteY105" fmla="*/ 252413 h 483394"/>
                <a:gd name="connsiteX106" fmla="*/ 602457 w 831119"/>
                <a:gd name="connsiteY106" fmla="*/ 259557 h 483394"/>
                <a:gd name="connsiteX107" fmla="*/ 609600 w 831119"/>
                <a:gd name="connsiteY107" fmla="*/ 278607 h 483394"/>
                <a:gd name="connsiteX108" fmla="*/ 616744 w 831119"/>
                <a:gd name="connsiteY108" fmla="*/ 280988 h 483394"/>
                <a:gd name="connsiteX109" fmla="*/ 640557 w 831119"/>
                <a:gd name="connsiteY109" fmla="*/ 273844 h 483394"/>
                <a:gd name="connsiteX110" fmla="*/ 647700 w 831119"/>
                <a:gd name="connsiteY110" fmla="*/ 271463 h 483394"/>
                <a:gd name="connsiteX111" fmla="*/ 657225 w 831119"/>
                <a:gd name="connsiteY111" fmla="*/ 266700 h 483394"/>
                <a:gd name="connsiteX112" fmla="*/ 678657 w 831119"/>
                <a:gd name="connsiteY112" fmla="*/ 261938 h 483394"/>
                <a:gd name="connsiteX113" fmla="*/ 681038 w 831119"/>
                <a:gd name="connsiteY113" fmla="*/ 271463 h 483394"/>
                <a:gd name="connsiteX114" fmla="*/ 683419 w 831119"/>
                <a:gd name="connsiteY114" fmla="*/ 283369 h 483394"/>
                <a:gd name="connsiteX115" fmla="*/ 688182 w 831119"/>
                <a:gd name="connsiteY115" fmla="*/ 300038 h 483394"/>
                <a:gd name="connsiteX116" fmla="*/ 690563 w 831119"/>
                <a:gd name="connsiteY116" fmla="*/ 314325 h 483394"/>
                <a:gd name="connsiteX117" fmla="*/ 695325 w 831119"/>
                <a:gd name="connsiteY117" fmla="*/ 330994 h 483394"/>
                <a:gd name="connsiteX118" fmla="*/ 700088 w 831119"/>
                <a:gd name="connsiteY118" fmla="*/ 309563 h 483394"/>
                <a:gd name="connsiteX119" fmla="*/ 704850 w 831119"/>
                <a:gd name="connsiteY119" fmla="*/ 302419 h 483394"/>
                <a:gd name="connsiteX120" fmla="*/ 709613 w 831119"/>
                <a:gd name="connsiteY120" fmla="*/ 278607 h 483394"/>
                <a:gd name="connsiteX121" fmla="*/ 714375 w 831119"/>
                <a:gd name="connsiteY121" fmla="*/ 269082 h 483394"/>
                <a:gd name="connsiteX122" fmla="*/ 716757 w 831119"/>
                <a:gd name="connsiteY122" fmla="*/ 259557 h 483394"/>
                <a:gd name="connsiteX123" fmla="*/ 721519 w 831119"/>
                <a:gd name="connsiteY123" fmla="*/ 245269 h 483394"/>
                <a:gd name="connsiteX124" fmla="*/ 726282 w 831119"/>
                <a:gd name="connsiteY124" fmla="*/ 230982 h 483394"/>
                <a:gd name="connsiteX125" fmla="*/ 728663 w 831119"/>
                <a:gd name="connsiteY125" fmla="*/ 223838 h 483394"/>
                <a:gd name="connsiteX126" fmla="*/ 731044 w 831119"/>
                <a:gd name="connsiteY126" fmla="*/ 211932 h 483394"/>
                <a:gd name="connsiteX127" fmla="*/ 738188 w 831119"/>
                <a:gd name="connsiteY127" fmla="*/ 171450 h 483394"/>
                <a:gd name="connsiteX128" fmla="*/ 740569 w 831119"/>
                <a:gd name="connsiteY128" fmla="*/ 164307 h 483394"/>
                <a:gd name="connsiteX129" fmla="*/ 742950 w 831119"/>
                <a:gd name="connsiteY129" fmla="*/ 157163 h 483394"/>
                <a:gd name="connsiteX130" fmla="*/ 745332 w 831119"/>
                <a:gd name="connsiteY130" fmla="*/ 171450 h 483394"/>
                <a:gd name="connsiteX131" fmla="*/ 747713 w 831119"/>
                <a:gd name="connsiteY131" fmla="*/ 188119 h 483394"/>
                <a:gd name="connsiteX132" fmla="*/ 752475 w 831119"/>
                <a:gd name="connsiteY132" fmla="*/ 200025 h 483394"/>
                <a:gd name="connsiteX133" fmla="*/ 759619 w 831119"/>
                <a:gd name="connsiteY133" fmla="*/ 223838 h 483394"/>
                <a:gd name="connsiteX134" fmla="*/ 764382 w 831119"/>
                <a:gd name="connsiteY134" fmla="*/ 230982 h 483394"/>
                <a:gd name="connsiteX135" fmla="*/ 769144 w 831119"/>
                <a:gd name="connsiteY135" fmla="*/ 240507 h 483394"/>
                <a:gd name="connsiteX136" fmla="*/ 776288 w 831119"/>
                <a:gd name="connsiteY136" fmla="*/ 245269 h 483394"/>
                <a:gd name="connsiteX137" fmla="*/ 788194 w 831119"/>
                <a:gd name="connsiteY137" fmla="*/ 266700 h 483394"/>
                <a:gd name="connsiteX138" fmla="*/ 795338 w 831119"/>
                <a:gd name="connsiteY138" fmla="*/ 271463 h 483394"/>
                <a:gd name="connsiteX139" fmla="*/ 831057 w 831119"/>
                <a:gd name="connsiteY139" fmla="*/ 283369 h 4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831119" h="483394">
                  <a:moveTo>
                    <a:pt x="0" y="271463"/>
                  </a:moveTo>
                  <a:cubicBezTo>
                    <a:pt x="1588" y="267494"/>
                    <a:pt x="3802" y="263722"/>
                    <a:pt x="4763" y="259557"/>
                  </a:cubicBezTo>
                  <a:cubicBezTo>
                    <a:pt x="6202" y="253321"/>
                    <a:pt x="6298" y="246850"/>
                    <a:pt x="7144" y="240507"/>
                  </a:cubicBezTo>
                  <a:cubicBezTo>
                    <a:pt x="7886" y="234943"/>
                    <a:pt x="8521" y="229360"/>
                    <a:pt x="9525" y="223838"/>
                  </a:cubicBezTo>
                  <a:cubicBezTo>
                    <a:pt x="10111" y="220618"/>
                    <a:pt x="10618" y="217321"/>
                    <a:pt x="11907" y="214313"/>
                  </a:cubicBezTo>
                  <a:cubicBezTo>
                    <a:pt x="13034" y="211683"/>
                    <a:pt x="15389" y="209729"/>
                    <a:pt x="16669" y="207169"/>
                  </a:cubicBezTo>
                  <a:cubicBezTo>
                    <a:pt x="19545" y="201416"/>
                    <a:pt x="18124" y="197433"/>
                    <a:pt x="23813" y="192882"/>
                  </a:cubicBezTo>
                  <a:cubicBezTo>
                    <a:pt x="25773" y="191314"/>
                    <a:pt x="28576" y="191294"/>
                    <a:pt x="30957" y="190500"/>
                  </a:cubicBezTo>
                  <a:cubicBezTo>
                    <a:pt x="34132" y="185738"/>
                    <a:pt x="35720" y="179388"/>
                    <a:pt x="40482" y="176213"/>
                  </a:cubicBezTo>
                  <a:lnTo>
                    <a:pt x="54769" y="166688"/>
                  </a:lnTo>
                  <a:cubicBezTo>
                    <a:pt x="57150" y="165100"/>
                    <a:pt x="59198" y="162830"/>
                    <a:pt x="61913" y="161925"/>
                  </a:cubicBezTo>
                  <a:lnTo>
                    <a:pt x="69057" y="159544"/>
                  </a:lnTo>
                  <a:cubicBezTo>
                    <a:pt x="71326" y="166353"/>
                    <a:pt x="72324" y="168738"/>
                    <a:pt x="73819" y="176213"/>
                  </a:cubicBezTo>
                  <a:cubicBezTo>
                    <a:pt x="75183" y="183035"/>
                    <a:pt x="76663" y="195371"/>
                    <a:pt x="78582" y="202407"/>
                  </a:cubicBezTo>
                  <a:cubicBezTo>
                    <a:pt x="79903" y="207250"/>
                    <a:pt x="81757" y="211932"/>
                    <a:pt x="83344" y="216694"/>
                  </a:cubicBezTo>
                  <a:cubicBezTo>
                    <a:pt x="84138" y="219075"/>
                    <a:pt x="84333" y="221750"/>
                    <a:pt x="85725" y="223838"/>
                  </a:cubicBezTo>
                  <a:lnTo>
                    <a:pt x="90488" y="230982"/>
                  </a:lnTo>
                  <a:cubicBezTo>
                    <a:pt x="91282" y="233363"/>
                    <a:pt x="91747" y="235880"/>
                    <a:pt x="92869" y="238125"/>
                  </a:cubicBezTo>
                  <a:cubicBezTo>
                    <a:pt x="94149" y="240685"/>
                    <a:pt x="96505" y="242638"/>
                    <a:pt x="97632" y="245269"/>
                  </a:cubicBezTo>
                  <a:cubicBezTo>
                    <a:pt x="98921" y="248277"/>
                    <a:pt x="98549" y="251867"/>
                    <a:pt x="100013" y="254794"/>
                  </a:cubicBezTo>
                  <a:cubicBezTo>
                    <a:pt x="102573" y="259914"/>
                    <a:pt x="109538" y="269082"/>
                    <a:pt x="109538" y="269082"/>
                  </a:cubicBezTo>
                  <a:cubicBezTo>
                    <a:pt x="110332" y="271463"/>
                    <a:pt x="110700" y="274031"/>
                    <a:pt x="111919" y="276225"/>
                  </a:cubicBezTo>
                  <a:cubicBezTo>
                    <a:pt x="114699" y="281229"/>
                    <a:pt x="118269" y="285750"/>
                    <a:pt x="121444" y="290513"/>
                  </a:cubicBezTo>
                  <a:lnTo>
                    <a:pt x="130969" y="304800"/>
                  </a:lnTo>
                  <a:lnTo>
                    <a:pt x="140494" y="319088"/>
                  </a:lnTo>
                  <a:lnTo>
                    <a:pt x="145257" y="326232"/>
                  </a:lnTo>
                  <a:cubicBezTo>
                    <a:pt x="150924" y="343234"/>
                    <a:pt x="147234" y="336342"/>
                    <a:pt x="154782" y="347663"/>
                  </a:cubicBezTo>
                  <a:cubicBezTo>
                    <a:pt x="160449" y="364665"/>
                    <a:pt x="156759" y="357773"/>
                    <a:pt x="164307" y="369094"/>
                  </a:cubicBezTo>
                  <a:lnTo>
                    <a:pt x="169069" y="383382"/>
                  </a:lnTo>
                  <a:cubicBezTo>
                    <a:pt x="169863" y="385763"/>
                    <a:pt x="169362" y="389133"/>
                    <a:pt x="171450" y="390525"/>
                  </a:cubicBezTo>
                  <a:lnTo>
                    <a:pt x="178594" y="395288"/>
                  </a:lnTo>
                  <a:cubicBezTo>
                    <a:pt x="180975" y="392907"/>
                    <a:pt x="183670" y="390802"/>
                    <a:pt x="185738" y="388144"/>
                  </a:cubicBezTo>
                  <a:cubicBezTo>
                    <a:pt x="189252" y="383626"/>
                    <a:pt x="192088" y="378619"/>
                    <a:pt x="195263" y="373857"/>
                  </a:cubicBezTo>
                  <a:cubicBezTo>
                    <a:pt x="196850" y="371476"/>
                    <a:pt x="198001" y="368737"/>
                    <a:pt x="200025" y="366713"/>
                  </a:cubicBezTo>
                  <a:cubicBezTo>
                    <a:pt x="202406" y="364332"/>
                    <a:pt x="205101" y="362227"/>
                    <a:pt x="207169" y="359569"/>
                  </a:cubicBezTo>
                  <a:cubicBezTo>
                    <a:pt x="210683" y="355051"/>
                    <a:pt x="216694" y="345282"/>
                    <a:pt x="216694" y="345282"/>
                  </a:cubicBezTo>
                  <a:cubicBezTo>
                    <a:pt x="220884" y="332709"/>
                    <a:pt x="217684" y="340224"/>
                    <a:pt x="228600" y="323850"/>
                  </a:cubicBezTo>
                  <a:lnTo>
                    <a:pt x="233363" y="316707"/>
                  </a:lnTo>
                  <a:cubicBezTo>
                    <a:pt x="239030" y="299704"/>
                    <a:pt x="235340" y="306596"/>
                    <a:pt x="242888" y="295275"/>
                  </a:cubicBezTo>
                  <a:lnTo>
                    <a:pt x="252413" y="266700"/>
                  </a:lnTo>
                  <a:lnTo>
                    <a:pt x="254794" y="259557"/>
                  </a:lnTo>
                  <a:lnTo>
                    <a:pt x="257175" y="252413"/>
                  </a:lnTo>
                  <a:cubicBezTo>
                    <a:pt x="257969" y="246857"/>
                    <a:pt x="258582" y="241271"/>
                    <a:pt x="259557" y="235744"/>
                  </a:cubicBezTo>
                  <a:cubicBezTo>
                    <a:pt x="262801" y="217365"/>
                    <a:pt x="263229" y="216291"/>
                    <a:pt x="266700" y="202407"/>
                  </a:cubicBezTo>
                  <a:cubicBezTo>
                    <a:pt x="267494" y="195263"/>
                    <a:pt x="267900" y="188065"/>
                    <a:pt x="269082" y="180975"/>
                  </a:cubicBezTo>
                  <a:cubicBezTo>
                    <a:pt x="269495" y="178499"/>
                    <a:pt x="271014" y="176301"/>
                    <a:pt x="271463" y="173832"/>
                  </a:cubicBezTo>
                  <a:cubicBezTo>
                    <a:pt x="272608" y="167536"/>
                    <a:pt x="273237" y="161153"/>
                    <a:pt x="273844" y="154782"/>
                  </a:cubicBezTo>
                  <a:cubicBezTo>
                    <a:pt x="274825" y="144479"/>
                    <a:pt x="275016" y="134104"/>
                    <a:pt x="276225" y="123825"/>
                  </a:cubicBezTo>
                  <a:cubicBezTo>
                    <a:pt x="276607" y="120575"/>
                    <a:pt x="277965" y="117509"/>
                    <a:pt x="278607" y="114300"/>
                  </a:cubicBezTo>
                  <a:cubicBezTo>
                    <a:pt x="279554" y="109566"/>
                    <a:pt x="280305" y="104792"/>
                    <a:pt x="280988" y="100013"/>
                  </a:cubicBezTo>
                  <a:cubicBezTo>
                    <a:pt x="281893" y="93678"/>
                    <a:pt x="282699" y="87327"/>
                    <a:pt x="283369" y="80963"/>
                  </a:cubicBezTo>
                  <a:cubicBezTo>
                    <a:pt x="284287" y="72244"/>
                    <a:pt x="284510" y="63448"/>
                    <a:pt x="285750" y="54769"/>
                  </a:cubicBezTo>
                  <a:cubicBezTo>
                    <a:pt x="286105" y="52284"/>
                    <a:pt x="287442" y="50039"/>
                    <a:pt x="288132" y="47625"/>
                  </a:cubicBezTo>
                  <a:cubicBezTo>
                    <a:pt x="289031" y="44478"/>
                    <a:pt x="289827" y="41300"/>
                    <a:pt x="290513" y="38100"/>
                  </a:cubicBezTo>
                  <a:cubicBezTo>
                    <a:pt x="292209" y="30185"/>
                    <a:pt x="292715" y="21967"/>
                    <a:pt x="295275" y="14288"/>
                  </a:cubicBezTo>
                  <a:lnTo>
                    <a:pt x="300038" y="0"/>
                  </a:lnTo>
                  <a:cubicBezTo>
                    <a:pt x="314836" y="44401"/>
                    <a:pt x="304586" y="10987"/>
                    <a:pt x="300038" y="126207"/>
                  </a:cubicBezTo>
                  <a:cubicBezTo>
                    <a:pt x="299222" y="146889"/>
                    <a:pt x="296863" y="167482"/>
                    <a:pt x="295275" y="188119"/>
                  </a:cubicBezTo>
                  <a:cubicBezTo>
                    <a:pt x="296249" y="253335"/>
                    <a:pt x="289849" y="315761"/>
                    <a:pt x="302419" y="378619"/>
                  </a:cubicBezTo>
                  <a:cubicBezTo>
                    <a:pt x="303213" y="392113"/>
                    <a:pt x="304070" y="405603"/>
                    <a:pt x="304800" y="419100"/>
                  </a:cubicBezTo>
                  <a:cubicBezTo>
                    <a:pt x="305658" y="434972"/>
                    <a:pt x="305862" y="450885"/>
                    <a:pt x="307182" y="466725"/>
                  </a:cubicBezTo>
                  <a:cubicBezTo>
                    <a:pt x="307514" y="470712"/>
                    <a:pt x="310566" y="479261"/>
                    <a:pt x="311944" y="483394"/>
                  </a:cubicBezTo>
                  <a:cubicBezTo>
                    <a:pt x="314325" y="481013"/>
                    <a:pt x="316501" y="478406"/>
                    <a:pt x="319088" y="476250"/>
                  </a:cubicBezTo>
                  <a:cubicBezTo>
                    <a:pt x="321287" y="474418"/>
                    <a:pt x="324208" y="473512"/>
                    <a:pt x="326232" y="471488"/>
                  </a:cubicBezTo>
                  <a:cubicBezTo>
                    <a:pt x="329038" y="468682"/>
                    <a:pt x="330720" y="464913"/>
                    <a:pt x="333375" y="461963"/>
                  </a:cubicBezTo>
                  <a:cubicBezTo>
                    <a:pt x="337881" y="456957"/>
                    <a:pt x="343622" y="453063"/>
                    <a:pt x="347663" y="447675"/>
                  </a:cubicBezTo>
                  <a:cubicBezTo>
                    <a:pt x="352425" y="441325"/>
                    <a:pt x="357281" y="435044"/>
                    <a:pt x="361950" y="428625"/>
                  </a:cubicBezTo>
                  <a:cubicBezTo>
                    <a:pt x="363633" y="426311"/>
                    <a:pt x="365049" y="423811"/>
                    <a:pt x="366713" y="421482"/>
                  </a:cubicBezTo>
                  <a:cubicBezTo>
                    <a:pt x="369020" y="418253"/>
                    <a:pt x="371476" y="415132"/>
                    <a:pt x="373857" y="411957"/>
                  </a:cubicBezTo>
                  <a:cubicBezTo>
                    <a:pt x="378221" y="398862"/>
                    <a:pt x="373616" y="410591"/>
                    <a:pt x="381000" y="397669"/>
                  </a:cubicBezTo>
                  <a:cubicBezTo>
                    <a:pt x="384909" y="390827"/>
                    <a:pt x="389022" y="381368"/>
                    <a:pt x="390525" y="373857"/>
                  </a:cubicBezTo>
                  <a:cubicBezTo>
                    <a:pt x="392161" y="365680"/>
                    <a:pt x="393048" y="360266"/>
                    <a:pt x="395288" y="352425"/>
                  </a:cubicBezTo>
                  <a:cubicBezTo>
                    <a:pt x="398294" y="341904"/>
                    <a:pt x="398233" y="346998"/>
                    <a:pt x="400050" y="333375"/>
                  </a:cubicBezTo>
                  <a:cubicBezTo>
                    <a:pt x="404143" y="302682"/>
                    <a:pt x="399450" y="318510"/>
                    <a:pt x="404813" y="302419"/>
                  </a:cubicBezTo>
                  <a:cubicBezTo>
                    <a:pt x="405205" y="298501"/>
                    <a:pt x="408311" y="265454"/>
                    <a:pt x="409575" y="259557"/>
                  </a:cubicBezTo>
                  <a:cubicBezTo>
                    <a:pt x="410627" y="254648"/>
                    <a:pt x="412750" y="250032"/>
                    <a:pt x="414338" y="245269"/>
                  </a:cubicBezTo>
                  <a:cubicBezTo>
                    <a:pt x="415132" y="242888"/>
                    <a:pt x="415596" y="240370"/>
                    <a:pt x="416719" y="238125"/>
                  </a:cubicBezTo>
                  <a:cubicBezTo>
                    <a:pt x="418307" y="234950"/>
                    <a:pt x="420164" y="231896"/>
                    <a:pt x="421482" y="228600"/>
                  </a:cubicBezTo>
                  <a:cubicBezTo>
                    <a:pt x="423346" y="223939"/>
                    <a:pt x="424657" y="219075"/>
                    <a:pt x="426244" y="214313"/>
                  </a:cubicBezTo>
                  <a:cubicBezTo>
                    <a:pt x="427832" y="209550"/>
                    <a:pt x="428762" y="204515"/>
                    <a:pt x="431007" y="200025"/>
                  </a:cubicBezTo>
                  <a:cubicBezTo>
                    <a:pt x="432594" y="196850"/>
                    <a:pt x="434451" y="193796"/>
                    <a:pt x="435769" y="190500"/>
                  </a:cubicBezTo>
                  <a:cubicBezTo>
                    <a:pt x="437633" y="185839"/>
                    <a:pt x="440532" y="176213"/>
                    <a:pt x="440532" y="176213"/>
                  </a:cubicBezTo>
                  <a:cubicBezTo>
                    <a:pt x="444617" y="188469"/>
                    <a:pt x="444265" y="185751"/>
                    <a:pt x="445294" y="204788"/>
                  </a:cubicBezTo>
                  <a:cubicBezTo>
                    <a:pt x="446494" y="226995"/>
                    <a:pt x="446441" y="249258"/>
                    <a:pt x="447675" y="271463"/>
                  </a:cubicBezTo>
                  <a:cubicBezTo>
                    <a:pt x="448212" y="281128"/>
                    <a:pt x="449656" y="290765"/>
                    <a:pt x="452438" y="300038"/>
                  </a:cubicBezTo>
                  <a:cubicBezTo>
                    <a:pt x="453880" y="304846"/>
                    <a:pt x="457200" y="314325"/>
                    <a:pt x="457200" y="314325"/>
                  </a:cubicBezTo>
                  <a:cubicBezTo>
                    <a:pt x="459581" y="313531"/>
                    <a:pt x="462569" y="313719"/>
                    <a:pt x="464344" y="311944"/>
                  </a:cubicBezTo>
                  <a:cubicBezTo>
                    <a:pt x="468391" y="307897"/>
                    <a:pt x="473869" y="297657"/>
                    <a:pt x="473869" y="297657"/>
                  </a:cubicBezTo>
                  <a:cubicBezTo>
                    <a:pt x="481312" y="267882"/>
                    <a:pt x="471799" y="304901"/>
                    <a:pt x="478632" y="280988"/>
                  </a:cubicBezTo>
                  <a:cubicBezTo>
                    <a:pt x="479649" y="277428"/>
                    <a:pt x="481491" y="268125"/>
                    <a:pt x="483394" y="264319"/>
                  </a:cubicBezTo>
                  <a:cubicBezTo>
                    <a:pt x="484674" y="261759"/>
                    <a:pt x="486569" y="259556"/>
                    <a:pt x="488157" y="257175"/>
                  </a:cubicBezTo>
                  <a:cubicBezTo>
                    <a:pt x="488951" y="254000"/>
                    <a:pt x="489896" y="250859"/>
                    <a:pt x="490538" y="247650"/>
                  </a:cubicBezTo>
                  <a:cubicBezTo>
                    <a:pt x="491485" y="242916"/>
                    <a:pt x="491748" y="238047"/>
                    <a:pt x="492919" y="233363"/>
                  </a:cubicBezTo>
                  <a:cubicBezTo>
                    <a:pt x="495086" y="224695"/>
                    <a:pt x="498066" y="217211"/>
                    <a:pt x="502444" y="209550"/>
                  </a:cubicBezTo>
                  <a:cubicBezTo>
                    <a:pt x="503864" y="207065"/>
                    <a:pt x="505619" y="204788"/>
                    <a:pt x="507207" y="202407"/>
                  </a:cubicBezTo>
                  <a:cubicBezTo>
                    <a:pt x="511691" y="278645"/>
                    <a:pt x="507201" y="214255"/>
                    <a:pt x="511969" y="264319"/>
                  </a:cubicBezTo>
                  <a:cubicBezTo>
                    <a:pt x="512194" y="266686"/>
                    <a:pt x="512862" y="293712"/>
                    <a:pt x="516732" y="302419"/>
                  </a:cubicBezTo>
                  <a:cubicBezTo>
                    <a:pt x="519915" y="309581"/>
                    <a:pt x="531408" y="326361"/>
                    <a:pt x="538163" y="328613"/>
                  </a:cubicBezTo>
                  <a:lnTo>
                    <a:pt x="552450" y="333375"/>
                  </a:lnTo>
                  <a:cubicBezTo>
                    <a:pt x="554831" y="332581"/>
                    <a:pt x="557634" y="332562"/>
                    <a:pt x="559594" y="330994"/>
                  </a:cubicBezTo>
                  <a:cubicBezTo>
                    <a:pt x="561829" y="329206"/>
                    <a:pt x="562640" y="326140"/>
                    <a:pt x="564357" y="323850"/>
                  </a:cubicBezTo>
                  <a:cubicBezTo>
                    <a:pt x="567407" y="319784"/>
                    <a:pt x="570707" y="315913"/>
                    <a:pt x="573882" y="311944"/>
                  </a:cubicBezTo>
                  <a:cubicBezTo>
                    <a:pt x="582563" y="285898"/>
                    <a:pt x="568720" y="325343"/>
                    <a:pt x="581025" y="297657"/>
                  </a:cubicBezTo>
                  <a:cubicBezTo>
                    <a:pt x="583064" y="293069"/>
                    <a:pt x="583003" y="287546"/>
                    <a:pt x="585788" y="283369"/>
                  </a:cubicBezTo>
                  <a:cubicBezTo>
                    <a:pt x="587375" y="280988"/>
                    <a:pt x="589388" y="278840"/>
                    <a:pt x="590550" y="276225"/>
                  </a:cubicBezTo>
                  <a:cubicBezTo>
                    <a:pt x="593865" y="268766"/>
                    <a:pt x="595714" y="260333"/>
                    <a:pt x="597694" y="252413"/>
                  </a:cubicBezTo>
                  <a:cubicBezTo>
                    <a:pt x="599282" y="254794"/>
                    <a:pt x="601330" y="256926"/>
                    <a:pt x="602457" y="259557"/>
                  </a:cubicBezTo>
                  <a:cubicBezTo>
                    <a:pt x="605447" y="266533"/>
                    <a:pt x="603648" y="272655"/>
                    <a:pt x="609600" y="278607"/>
                  </a:cubicBezTo>
                  <a:cubicBezTo>
                    <a:pt x="611375" y="280382"/>
                    <a:pt x="614363" y="280194"/>
                    <a:pt x="616744" y="280988"/>
                  </a:cubicBezTo>
                  <a:cubicBezTo>
                    <a:pt x="634960" y="277345"/>
                    <a:pt x="622654" y="280558"/>
                    <a:pt x="640557" y="273844"/>
                  </a:cubicBezTo>
                  <a:cubicBezTo>
                    <a:pt x="642907" y="272963"/>
                    <a:pt x="645393" y="272452"/>
                    <a:pt x="647700" y="271463"/>
                  </a:cubicBezTo>
                  <a:cubicBezTo>
                    <a:pt x="650963" y="270065"/>
                    <a:pt x="653901" y="267946"/>
                    <a:pt x="657225" y="266700"/>
                  </a:cubicBezTo>
                  <a:cubicBezTo>
                    <a:pt x="661068" y="265259"/>
                    <a:pt x="675425" y="262584"/>
                    <a:pt x="678657" y="261938"/>
                  </a:cubicBezTo>
                  <a:cubicBezTo>
                    <a:pt x="679451" y="265113"/>
                    <a:pt x="680328" y="268268"/>
                    <a:pt x="681038" y="271463"/>
                  </a:cubicBezTo>
                  <a:cubicBezTo>
                    <a:pt x="681916" y="275414"/>
                    <a:pt x="682437" y="279443"/>
                    <a:pt x="683419" y="283369"/>
                  </a:cubicBezTo>
                  <a:cubicBezTo>
                    <a:pt x="687956" y="301520"/>
                    <a:pt x="683729" y="277774"/>
                    <a:pt x="688182" y="300038"/>
                  </a:cubicBezTo>
                  <a:cubicBezTo>
                    <a:pt x="689129" y="304772"/>
                    <a:pt x="689616" y="309591"/>
                    <a:pt x="690563" y="314325"/>
                  </a:cubicBezTo>
                  <a:cubicBezTo>
                    <a:pt x="692058" y="321800"/>
                    <a:pt x="693056" y="324185"/>
                    <a:pt x="695325" y="330994"/>
                  </a:cubicBezTo>
                  <a:cubicBezTo>
                    <a:pt x="695748" y="328880"/>
                    <a:pt x="698829" y="312502"/>
                    <a:pt x="700088" y="309563"/>
                  </a:cubicBezTo>
                  <a:cubicBezTo>
                    <a:pt x="701215" y="306932"/>
                    <a:pt x="703263" y="304800"/>
                    <a:pt x="704850" y="302419"/>
                  </a:cubicBezTo>
                  <a:cubicBezTo>
                    <a:pt x="706259" y="292559"/>
                    <a:pt x="706051" y="286919"/>
                    <a:pt x="709613" y="278607"/>
                  </a:cubicBezTo>
                  <a:cubicBezTo>
                    <a:pt x="711011" y="275344"/>
                    <a:pt x="713129" y="272406"/>
                    <a:pt x="714375" y="269082"/>
                  </a:cubicBezTo>
                  <a:cubicBezTo>
                    <a:pt x="715524" y="266018"/>
                    <a:pt x="715817" y="262692"/>
                    <a:pt x="716757" y="259557"/>
                  </a:cubicBezTo>
                  <a:cubicBezTo>
                    <a:pt x="718200" y="254749"/>
                    <a:pt x="719932" y="250032"/>
                    <a:pt x="721519" y="245269"/>
                  </a:cubicBezTo>
                  <a:lnTo>
                    <a:pt x="726282" y="230982"/>
                  </a:lnTo>
                  <a:cubicBezTo>
                    <a:pt x="727076" y="228601"/>
                    <a:pt x="728171" y="226299"/>
                    <a:pt x="728663" y="223838"/>
                  </a:cubicBezTo>
                  <a:lnTo>
                    <a:pt x="731044" y="211932"/>
                  </a:lnTo>
                  <a:cubicBezTo>
                    <a:pt x="733880" y="180737"/>
                    <a:pt x="730652" y="194056"/>
                    <a:pt x="738188" y="171450"/>
                  </a:cubicBezTo>
                  <a:lnTo>
                    <a:pt x="740569" y="164307"/>
                  </a:lnTo>
                  <a:lnTo>
                    <a:pt x="742950" y="157163"/>
                  </a:lnTo>
                  <a:cubicBezTo>
                    <a:pt x="743744" y="161925"/>
                    <a:pt x="744598" y="166678"/>
                    <a:pt x="745332" y="171450"/>
                  </a:cubicBezTo>
                  <a:cubicBezTo>
                    <a:pt x="746186" y="176997"/>
                    <a:pt x="746352" y="182674"/>
                    <a:pt x="747713" y="188119"/>
                  </a:cubicBezTo>
                  <a:cubicBezTo>
                    <a:pt x="748750" y="192266"/>
                    <a:pt x="751123" y="195970"/>
                    <a:pt x="752475" y="200025"/>
                  </a:cubicBezTo>
                  <a:cubicBezTo>
                    <a:pt x="754692" y="206675"/>
                    <a:pt x="755944" y="218326"/>
                    <a:pt x="759619" y="223838"/>
                  </a:cubicBezTo>
                  <a:cubicBezTo>
                    <a:pt x="761207" y="226219"/>
                    <a:pt x="762962" y="228497"/>
                    <a:pt x="764382" y="230982"/>
                  </a:cubicBezTo>
                  <a:cubicBezTo>
                    <a:pt x="766143" y="234064"/>
                    <a:pt x="766872" y="237780"/>
                    <a:pt x="769144" y="240507"/>
                  </a:cubicBezTo>
                  <a:cubicBezTo>
                    <a:pt x="770976" y="242706"/>
                    <a:pt x="773907" y="243682"/>
                    <a:pt x="776288" y="245269"/>
                  </a:cubicBezTo>
                  <a:cubicBezTo>
                    <a:pt x="778769" y="252714"/>
                    <a:pt x="781175" y="262020"/>
                    <a:pt x="788194" y="266700"/>
                  </a:cubicBezTo>
                  <a:cubicBezTo>
                    <a:pt x="790575" y="268288"/>
                    <a:pt x="792515" y="270992"/>
                    <a:pt x="795338" y="271463"/>
                  </a:cubicBezTo>
                  <a:cubicBezTo>
                    <a:pt x="834225" y="277944"/>
                    <a:pt x="831057" y="260876"/>
                    <a:pt x="831057" y="283369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75EA7075-6B48-42F9-9D8B-C0E3F64D8B7F}"/>
                </a:ext>
              </a:extLst>
            </p:cNvPr>
            <p:cNvSpPr txBox="1"/>
            <p:nvPr/>
          </p:nvSpPr>
          <p:spPr>
            <a:xfrm>
              <a:off x="4722148" y="2635962"/>
              <a:ext cx="18261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000000"/>
                  </a:solidFill>
                </a:rPr>
                <a:t>Analoog signaal</a:t>
              </a:r>
            </a:p>
            <a:p>
              <a:pPr algn="ctr"/>
              <a:r>
                <a:rPr lang="nl-BE" dirty="0">
                  <a:solidFill>
                    <a:srgbClr val="000000"/>
                  </a:solidFill>
                </a:rPr>
                <a:t>(elektrisch)</a:t>
              </a:r>
            </a:p>
          </p:txBody>
        </p: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0DB277CB-96F9-4FBF-BE3F-06E1BCC9E416}"/>
              </a:ext>
            </a:extLst>
          </p:cNvPr>
          <p:cNvGrpSpPr/>
          <p:nvPr/>
        </p:nvGrpSpPr>
        <p:grpSpPr>
          <a:xfrm>
            <a:off x="8351329" y="1723640"/>
            <a:ext cx="2018501" cy="1283732"/>
            <a:chOff x="8351329" y="1723640"/>
            <a:chExt cx="2018501" cy="1283732"/>
          </a:xfrm>
        </p:grpSpPr>
        <p:pic>
          <p:nvPicPr>
            <p:cNvPr id="12" name="Graphic 11" descr="Spraak">
              <a:extLst>
                <a:ext uri="{FF2B5EF4-FFF2-40B4-BE49-F238E27FC236}">
                  <a16:creationId xmlns:a16="http://schemas.microsoft.com/office/drawing/2014/main" id="{E20801F8-5F73-4EC1-A0C3-E3B14C4E7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03379" y="1723640"/>
              <a:ext cx="914400" cy="914400"/>
            </a:xfrm>
            <a:prstGeom prst="rect">
              <a:avLst/>
            </a:prstGeom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6C96E473-8858-4C30-B579-3EA94B84C4FE}"/>
                </a:ext>
              </a:extLst>
            </p:cNvPr>
            <p:cNvSpPr txBox="1"/>
            <p:nvPr/>
          </p:nvSpPr>
          <p:spPr>
            <a:xfrm>
              <a:off x="8351329" y="2638040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000000"/>
                  </a:solidFill>
                </a:rPr>
                <a:t>Digitale gegevens</a:t>
              </a:r>
            </a:p>
          </p:txBody>
        </p:sp>
      </p:grpSp>
      <p:sp>
        <p:nvSpPr>
          <p:cNvPr id="21" name="Tijdelijke aanduiding voor inhoud 1">
            <a:extLst>
              <a:ext uri="{FF2B5EF4-FFF2-40B4-BE49-F238E27FC236}">
                <a16:creationId xmlns:a16="http://schemas.microsoft.com/office/drawing/2014/main" id="{9F6A7466-4AD5-495F-BE13-4768BF09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3429000"/>
            <a:ext cx="11041200" cy="2691000"/>
          </a:xfrm>
        </p:spPr>
        <p:txBody>
          <a:bodyPr>
            <a:normAutofit fontScale="92500"/>
          </a:bodyPr>
          <a:lstStyle/>
          <a:p>
            <a:r>
              <a:rPr lang="nl-BE" dirty="0"/>
              <a:t>Sensor: </a:t>
            </a:r>
            <a:r>
              <a:rPr lang="nl-BE" b="1" dirty="0"/>
              <a:t>opmeten</a:t>
            </a:r>
            <a:r>
              <a:rPr lang="nl-BE" dirty="0"/>
              <a:t> van fysische grootheden (omvormen naar een elektrisch signaal)</a:t>
            </a:r>
          </a:p>
          <a:p>
            <a:r>
              <a:rPr lang="nl-BE" dirty="0"/>
              <a:t>Analoog-naar-Digitaal Convertor (ADC): een signaal </a:t>
            </a:r>
            <a:r>
              <a:rPr lang="nl-BE" b="1" dirty="0"/>
              <a:t>digitaliseren</a:t>
            </a:r>
          </a:p>
          <a:p>
            <a:r>
              <a:rPr lang="nl-BE" dirty="0"/>
              <a:t>Voordeel digitale data:</a:t>
            </a:r>
          </a:p>
          <a:p>
            <a:pPr lvl="1"/>
            <a:r>
              <a:rPr lang="nl-BE" dirty="0"/>
              <a:t>opslaan</a:t>
            </a:r>
          </a:p>
          <a:p>
            <a:pPr lvl="1"/>
            <a:r>
              <a:rPr lang="nl-BE" dirty="0"/>
              <a:t>bewerken</a:t>
            </a:r>
          </a:p>
          <a:p>
            <a:pPr lvl="1"/>
            <a:r>
              <a:rPr lang="nl-BE" dirty="0"/>
              <a:t>doorsturen</a:t>
            </a:r>
          </a:p>
          <a:p>
            <a:pPr lvl="1"/>
            <a:endParaRPr lang="en-US" dirty="0"/>
          </a:p>
          <a:p>
            <a:endParaRPr lang="nl-BE" dirty="0"/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CC697EC4-A4EA-4CF2-BD02-2D1FC33BDC6B}"/>
              </a:ext>
            </a:extLst>
          </p:cNvPr>
          <p:cNvGrpSpPr/>
          <p:nvPr/>
        </p:nvGrpSpPr>
        <p:grpSpPr>
          <a:xfrm>
            <a:off x="7233151" y="1807770"/>
            <a:ext cx="711017" cy="1192347"/>
            <a:chOff x="6935972" y="1807770"/>
            <a:chExt cx="711017" cy="1192347"/>
          </a:xfrm>
        </p:grpSpPr>
        <p:sp>
          <p:nvSpPr>
            <p:cNvPr id="25" name="Gelijkbenige driehoek 24">
              <a:extLst>
                <a:ext uri="{FF2B5EF4-FFF2-40B4-BE49-F238E27FC236}">
                  <a16:creationId xmlns:a16="http://schemas.microsoft.com/office/drawing/2014/main" id="{3278D400-C02C-4A22-8624-B570D1FA06F8}"/>
                </a:ext>
              </a:extLst>
            </p:cNvPr>
            <p:cNvSpPr/>
            <p:nvPr/>
          </p:nvSpPr>
          <p:spPr>
            <a:xfrm rot="5400000">
              <a:off x="6937929" y="1844851"/>
              <a:ext cx="746142" cy="671979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024C7436-0230-4EC6-8F33-EEA08F03A85F}"/>
                </a:ext>
              </a:extLst>
            </p:cNvPr>
            <p:cNvSpPr txBox="1"/>
            <p:nvPr/>
          </p:nvSpPr>
          <p:spPr>
            <a:xfrm>
              <a:off x="6935972" y="2630785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000000"/>
                  </a:solidFill>
                </a:rPr>
                <a:t>ADC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42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913A857-6101-4F0F-8329-E42CB76D2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4498428"/>
            <a:ext cx="11041200" cy="1621572"/>
          </a:xfrm>
        </p:spPr>
        <p:txBody>
          <a:bodyPr>
            <a:normAutofit fontScale="92500" lnSpcReduction="10000"/>
          </a:bodyPr>
          <a:lstStyle/>
          <a:p>
            <a:endParaRPr lang="nl-BE" dirty="0"/>
          </a:p>
          <a:p>
            <a:r>
              <a:rPr lang="nl-BE" dirty="0"/>
              <a:t>Sampling: met vaste periode signaal bemonsteren</a:t>
            </a:r>
          </a:p>
          <a:p>
            <a:r>
              <a:rPr lang="nl-BE" dirty="0"/>
              <a:t>Sampleperiode (snelheid) beïnvloed hoeveelheid data en hoe “goed” signaal wordt voorgesteld</a:t>
            </a:r>
            <a:endParaRPr lang="LID4096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27D7C04-ADD6-46A8-859E-99D43E8F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F568D9-884A-4D7C-9005-06696DF1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56334A7-2A7D-418D-9AC1-8C8D78797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nl-BE" dirty="0"/>
              <a:t>Sensoren en data: sampling en </a:t>
            </a:r>
            <a:r>
              <a:rPr lang="nl-BE" dirty="0" err="1"/>
              <a:t>kwantisatie</a:t>
            </a:r>
            <a:endParaRPr lang="LID4096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2D6E83A-900D-404A-BB2A-74C53048E8EA}"/>
              </a:ext>
            </a:extLst>
          </p:cNvPr>
          <p:cNvGrpSpPr/>
          <p:nvPr/>
        </p:nvGrpSpPr>
        <p:grpSpPr>
          <a:xfrm>
            <a:off x="576000" y="1654174"/>
            <a:ext cx="11040000" cy="2498726"/>
            <a:chOff x="279400" y="1359036"/>
            <a:chExt cx="11531600" cy="2685546"/>
          </a:xfrm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C7F4D138-F0B8-4916-A12A-5876FD20AFF3}"/>
                </a:ext>
              </a:extLst>
            </p:cNvPr>
            <p:cNvSpPr/>
            <p:nvPr/>
          </p:nvSpPr>
          <p:spPr>
            <a:xfrm>
              <a:off x="717550" y="1708150"/>
              <a:ext cx="10756900" cy="1841500"/>
            </a:xfrm>
            <a:custGeom>
              <a:avLst/>
              <a:gdLst>
                <a:gd name="connsiteX0" fmla="*/ 0 w 10756900"/>
                <a:gd name="connsiteY0" fmla="*/ 1371600 h 1841500"/>
                <a:gd name="connsiteX1" fmla="*/ 50800 w 10756900"/>
                <a:gd name="connsiteY1" fmla="*/ 1130300 h 1841500"/>
                <a:gd name="connsiteX2" fmla="*/ 101600 w 10756900"/>
                <a:gd name="connsiteY2" fmla="*/ 1003300 h 1841500"/>
                <a:gd name="connsiteX3" fmla="*/ 139700 w 10756900"/>
                <a:gd name="connsiteY3" fmla="*/ 939800 h 1841500"/>
                <a:gd name="connsiteX4" fmla="*/ 228600 w 10756900"/>
                <a:gd name="connsiteY4" fmla="*/ 825500 h 1841500"/>
                <a:gd name="connsiteX5" fmla="*/ 266700 w 10756900"/>
                <a:gd name="connsiteY5" fmla="*/ 762000 h 1841500"/>
                <a:gd name="connsiteX6" fmla="*/ 292100 w 10756900"/>
                <a:gd name="connsiteY6" fmla="*/ 723900 h 1841500"/>
                <a:gd name="connsiteX7" fmla="*/ 368300 w 10756900"/>
                <a:gd name="connsiteY7" fmla="*/ 673100 h 1841500"/>
                <a:gd name="connsiteX8" fmla="*/ 406400 w 10756900"/>
                <a:gd name="connsiteY8" fmla="*/ 647700 h 1841500"/>
                <a:gd name="connsiteX9" fmla="*/ 533400 w 10756900"/>
                <a:gd name="connsiteY9" fmla="*/ 673100 h 1841500"/>
                <a:gd name="connsiteX10" fmla="*/ 596900 w 10756900"/>
                <a:gd name="connsiteY10" fmla="*/ 711200 h 1841500"/>
                <a:gd name="connsiteX11" fmla="*/ 685800 w 10756900"/>
                <a:gd name="connsiteY11" fmla="*/ 762000 h 1841500"/>
                <a:gd name="connsiteX12" fmla="*/ 825500 w 10756900"/>
                <a:gd name="connsiteY12" fmla="*/ 914400 h 1841500"/>
                <a:gd name="connsiteX13" fmla="*/ 901700 w 10756900"/>
                <a:gd name="connsiteY13" fmla="*/ 1041400 h 1841500"/>
                <a:gd name="connsiteX14" fmla="*/ 1003300 w 10756900"/>
                <a:gd name="connsiteY14" fmla="*/ 1181100 h 1841500"/>
                <a:gd name="connsiteX15" fmla="*/ 1016000 w 10756900"/>
                <a:gd name="connsiteY15" fmla="*/ 1219200 h 1841500"/>
                <a:gd name="connsiteX16" fmla="*/ 1079500 w 10756900"/>
                <a:gd name="connsiteY16" fmla="*/ 1295400 h 1841500"/>
                <a:gd name="connsiteX17" fmla="*/ 1130300 w 10756900"/>
                <a:gd name="connsiteY17" fmla="*/ 1422400 h 1841500"/>
                <a:gd name="connsiteX18" fmla="*/ 1206500 w 10756900"/>
                <a:gd name="connsiteY18" fmla="*/ 1524000 h 1841500"/>
                <a:gd name="connsiteX19" fmla="*/ 1282700 w 10756900"/>
                <a:gd name="connsiteY19" fmla="*/ 1600200 h 1841500"/>
                <a:gd name="connsiteX20" fmla="*/ 1333500 w 10756900"/>
                <a:gd name="connsiteY20" fmla="*/ 1638300 h 1841500"/>
                <a:gd name="connsiteX21" fmla="*/ 1524000 w 10756900"/>
                <a:gd name="connsiteY21" fmla="*/ 1638300 h 1841500"/>
                <a:gd name="connsiteX22" fmla="*/ 1587500 w 10756900"/>
                <a:gd name="connsiteY22" fmla="*/ 1625600 h 1841500"/>
                <a:gd name="connsiteX23" fmla="*/ 1651000 w 10756900"/>
                <a:gd name="connsiteY23" fmla="*/ 1600200 h 1841500"/>
                <a:gd name="connsiteX24" fmla="*/ 1689100 w 10756900"/>
                <a:gd name="connsiteY24" fmla="*/ 1587500 h 1841500"/>
                <a:gd name="connsiteX25" fmla="*/ 1828800 w 10756900"/>
                <a:gd name="connsiteY25" fmla="*/ 1549400 h 1841500"/>
                <a:gd name="connsiteX26" fmla="*/ 2006600 w 10756900"/>
                <a:gd name="connsiteY26" fmla="*/ 1447800 h 1841500"/>
                <a:gd name="connsiteX27" fmla="*/ 2070100 w 10756900"/>
                <a:gd name="connsiteY27" fmla="*/ 1422400 h 1841500"/>
                <a:gd name="connsiteX28" fmla="*/ 2108200 w 10756900"/>
                <a:gd name="connsiteY28" fmla="*/ 1384300 h 1841500"/>
                <a:gd name="connsiteX29" fmla="*/ 2146300 w 10756900"/>
                <a:gd name="connsiteY29" fmla="*/ 1358900 h 1841500"/>
                <a:gd name="connsiteX30" fmla="*/ 2171700 w 10756900"/>
                <a:gd name="connsiteY30" fmla="*/ 1320800 h 1841500"/>
                <a:gd name="connsiteX31" fmla="*/ 2235200 w 10756900"/>
                <a:gd name="connsiteY31" fmla="*/ 1231900 h 1841500"/>
                <a:gd name="connsiteX32" fmla="*/ 2273300 w 10756900"/>
                <a:gd name="connsiteY32" fmla="*/ 1130300 h 1841500"/>
                <a:gd name="connsiteX33" fmla="*/ 2286000 w 10756900"/>
                <a:gd name="connsiteY33" fmla="*/ 1066800 h 1841500"/>
                <a:gd name="connsiteX34" fmla="*/ 2298700 w 10756900"/>
                <a:gd name="connsiteY34" fmla="*/ 1028700 h 1841500"/>
                <a:gd name="connsiteX35" fmla="*/ 2311400 w 10756900"/>
                <a:gd name="connsiteY35" fmla="*/ 952500 h 1841500"/>
                <a:gd name="connsiteX36" fmla="*/ 2324100 w 10756900"/>
                <a:gd name="connsiteY36" fmla="*/ 901700 h 1841500"/>
                <a:gd name="connsiteX37" fmla="*/ 2349500 w 10756900"/>
                <a:gd name="connsiteY37" fmla="*/ 723900 h 1841500"/>
                <a:gd name="connsiteX38" fmla="*/ 2387600 w 10756900"/>
                <a:gd name="connsiteY38" fmla="*/ 609600 h 1841500"/>
                <a:gd name="connsiteX39" fmla="*/ 2413000 w 10756900"/>
                <a:gd name="connsiteY39" fmla="*/ 482600 h 1841500"/>
                <a:gd name="connsiteX40" fmla="*/ 2463800 w 10756900"/>
                <a:gd name="connsiteY40" fmla="*/ 393700 h 1841500"/>
                <a:gd name="connsiteX41" fmla="*/ 2489200 w 10756900"/>
                <a:gd name="connsiteY41" fmla="*/ 342900 h 1841500"/>
                <a:gd name="connsiteX42" fmla="*/ 2552700 w 10756900"/>
                <a:gd name="connsiteY42" fmla="*/ 177800 h 1841500"/>
                <a:gd name="connsiteX43" fmla="*/ 2578100 w 10756900"/>
                <a:gd name="connsiteY43" fmla="*/ 127000 h 1841500"/>
                <a:gd name="connsiteX44" fmla="*/ 2616200 w 10756900"/>
                <a:gd name="connsiteY44" fmla="*/ 88900 h 1841500"/>
                <a:gd name="connsiteX45" fmla="*/ 2641600 w 10756900"/>
                <a:gd name="connsiteY45" fmla="*/ 38100 h 1841500"/>
                <a:gd name="connsiteX46" fmla="*/ 2717800 w 10756900"/>
                <a:gd name="connsiteY46" fmla="*/ 0 h 1841500"/>
                <a:gd name="connsiteX47" fmla="*/ 2844800 w 10756900"/>
                <a:gd name="connsiteY47" fmla="*/ 12700 h 1841500"/>
                <a:gd name="connsiteX48" fmla="*/ 2857500 w 10756900"/>
                <a:gd name="connsiteY48" fmla="*/ 50800 h 1841500"/>
                <a:gd name="connsiteX49" fmla="*/ 2882900 w 10756900"/>
                <a:gd name="connsiteY49" fmla="*/ 88900 h 1841500"/>
                <a:gd name="connsiteX50" fmla="*/ 2895600 w 10756900"/>
                <a:gd name="connsiteY50" fmla="*/ 139700 h 1841500"/>
                <a:gd name="connsiteX51" fmla="*/ 2921000 w 10756900"/>
                <a:gd name="connsiteY51" fmla="*/ 215900 h 1841500"/>
                <a:gd name="connsiteX52" fmla="*/ 2933700 w 10756900"/>
                <a:gd name="connsiteY52" fmla="*/ 292100 h 1841500"/>
                <a:gd name="connsiteX53" fmla="*/ 2959100 w 10756900"/>
                <a:gd name="connsiteY53" fmla="*/ 495300 h 1841500"/>
                <a:gd name="connsiteX54" fmla="*/ 2984500 w 10756900"/>
                <a:gd name="connsiteY54" fmla="*/ 711200 h 1841500"/>
                <a:gd name="connsiteX55" fmla="*/ 2997200 w 10756900"/>
                <a:gd name="connsiteY55" fmla="*/ 762000 h 1841500"/>
                <a:gd name="connsiteX56" fmla="*/ 3009900 w 10756900"/>
                <a:gd name="connsiteY56" fmla="*/ 901700 h 1841500"/>
                <a:gd name="connsiteX57" fmla="*/ 3035300 w 10756900"/>
                <a:gd name="connsiteY57" fmla="*/ 1003300 h 1841500"/>
                <a:gd name="connsiteX58" fmla="*/ 3060700 w 10756900"/>
                <a:gd name="connsiteY58" fmla="*/ 1104900 h 1841500"/>
                <a:gd name="connsiteX59" fmla="*/ 3073400 w 10756900"/>
                <a:gd name="connsiteY59" fmla="*/ 1143000 h 1841500"/>
                <a:gd name="connsiteX60" fmla="*/ 3111500 w 10756900"/>
                <a:gd name="connsiteY60" fmla="*/ 1244600 h 1841500"/>
                <a:gd name="connsiteX61" fmla="*/ 3149600 w 10756900"/>
                <a:gd name="connsiteY61" fmla="*/ 1346200 h 1841500"/>
                <a:gd name="connsiteX62" fmla="*/ 3187700 w 10756900"/>
                <a:gd name="connsiteY62" fmla="*/ 1447800 h 1841500"/>
                <a:gd name="connsiteX63" fmla="*/ 3238500 w 10756900"/>
                <a:gd name="connsiteY63" fmla="*/ 1524000 h 1841500"/>
                <a:gd name="connsiteX64" fmla="*/ 3276600 w 10756900"/>
                <a:gd name="connsiteY64" fmla="*/ 1536700 h 1841500"/>
                <a:gd name="connsiteX65" fmla="*/ 3302000 w 10756900"/>
                <a:gd name="connsiteY65" fmla="*/ 1612900 h 1841500"/>
                <a:gd name="connsiteX66" fmla="*/ 3314700 w 10756900"/>
                <a:gd name="connsiteY66" fmla="*/ 1651000 h 1841500"/>
                <a:gd name="connsiteX67" fmla="*/ 3340100 w 10756900"/>
                <a:gd name="connsiteY67" fmla="*/ 1739900 h 1841500"/>
                <a:gd name="connsiteX68" fmla="*/ 3390900 w 10756900"/>
                <a:gd name="connsiteY68" fmla="*/ 1816100 h 1841500"/>
                <a:gd name="connsiteX69" fmla="*/ 3429000 w 10756900"/>
                <a:gd name="connsiteY69" fmla="*/ 1841500 h 1841500"/>
                <a:gd name="connsiteX70" fmla="*/ 3543300 w 10756900"/>
                <a:gd name="connsiteY70" fmla="*/ 1816100 h 1841500"/>
                <a:gd name="connsiteX71" fmla="*/ 3568700 w 10756900"/>
                <a:gd name="connsiteY71" fmla="*/ 1778000 h 1841500"/>
                <a:gd name="connsiteX72" fmla="*/ 3606800 w 10756900"/>
                <a:gd name="connsiteY72" fmla="*/ 1752600 h 1841500"/>
                <a:gd name="connsiteX73" fmla="*/ 3644900 w 10756900"/>
                <a:gd name="connsiteY73" fmla="*/ 1701800 h 1841500"/>
                <a:gd name="connsiteX74" fmla="*/ 3683000 w 10756900"/>
                <a:gd name="connsiteY74" fmla="*/ 1663700 h 1841500"/>
                <a:gd name="connsiteX75" fmla="*/ 3695700 w 10756900"/>
                <a:gd name="connsiteY75" fmla="*/ 1625600 h 1841500"/>
                <a:gd name="connsiteX76" fmla="*/ 3746500 w 10756900"/>
                <a:gd name="connsiteY76" fmla="*/ 1549400 h 1841500"/>
                <a:gd name="connsiteX77" fmla="*/ 3797300 w 10756900"/>
                <a:gd name="connsiteY77" fmla="*/ 1473200 h 1841500"/>
                <a:gd name="connsiteX78" fmla="*/ 3822700 w 10756900"/>
                <a:gd name="connsiteY78" fmla="*/ 1435100 h 1841500"/>
                <a:gd name="connsiteX79" fmla="*/ 3848100 w 10756900"/>
                <a:gd name="connsiteY79" fmla="*/ 1397000 h 1841500"/>
                <a:gd name="connsiteX80" fmla="*/ 3898900 w 10756900"/>
                <a:gd name="connsiteY80" fmla="*/ 1346200 h 1841500"/>
                <a:gd name="connsiteX81" fmla="*/ 3987800 w 10756900"/>
                <a:gd name="connsiteY81" fmla="*/ 1231900 h 1841500"/>
                <a:gd name="connsiteX82" fmla="*/ 4038600 w 10756900"/>
                <a:gd name="connsiteY82" fmla="*/ 1168400 h 1841500"/>
                <a:gd name="connsiteX83" fmla="*/ 4127500 w 10756900"/>
                <a:gd name="connsiteY83" fmla="*/ 1079500 h 1841500"/>
                <a:gd name="connsiteX84" fmla="*/ 4165600 w 10756900"/>
                <a:gd name="connsiteY84" fmla="*/ 1041400 h 1841500"/>
                <a:gd name="connsiteX85" fmla="*/ 4279900 w 10756900"/>
                <a:gd name="connsiteY85" fmla="*/ 977900 h 1841500"/>
                <a:gd name="connsiteX86" fmla="*/ 4330700 w 10756900"/>
                <a:gd name="connsiteY86" fmla="*/ 952500 h 1841500"/>
                <a:gd name="connsiteX87" fmla="*/ 4394200 w 10756900"/>
                <a:gd name="connsiteY87" fmla="*/ 939800 h 1841500"/>
                <a:gd name="connsiteX88" fmla="*/ 4572000 w 10756900"/>
                <a:gd name="connsiteY88" fmla="*/ 952500 h 1841500"/>
                <a:gd name="connsiteX89" fmla="*/ 4635500 w 10756900"/>
                <a:gd name="connsiteY89" fmla="*/ 1028700 h 1841500"/>
                <a:gd name="connsiteX90" fmla="*/ 4648200 w 10756900"/>
                <a:gd name="connsiteY90" fmla="*/ 1066800 h 1841500"/>
                <a:gd name="connsiteX91" fmla="*/ 4737100 w 10756900"/>
                <a:gd name="connsiteY91" fmla="*/ 1155700 h 1841500"/>
                <a:gd name="connsiteX92" fmla="*/ 4775200 w 10756900"/>
                <a:gd name="connsiteY92" fmla="*/ 1181100 h 1841500"/>
                <a:gd name="connsiteX93" fmla="*/ 4787900 w 10756900"/>
                <a:gd name="connsiteY93" fmla="*/ 1219200 h 1841500"/>
                <a:gd name="connsiteX94" fmla="*/ 4864100 w 10756900"/>
                <a:gd name="connsiteY94" fmla="*/ 1282700 h 1841500"/>
                <a:gd name="connsiteX95" fmla="*/ 5016500 w 10756900"/>
                <a:gd name="connsiteY95" fmla="*/ 1270000 h 1841500"/>
                <a:gd name="connsiteX96" fmla="*/ 5143500 w 10756900"/>
                <a:gd name="connsiteY96" fmla="*/ 1219200 h 1841500"/>
                <a:gd name="connsiteX97" fmla="*/ 5270500 w 10756900"/>
                <a:gd name="connsiteY97" fmla="*/ 1181100 h 1841500"/>
                <a:gd name="connsiteX98" fmla="*/ 5321300 w 10756900"/>
                <a:gd name="connsiteY98" fmla="*/ 1104900 h 1841500"/>
                <a:gd name="connsiteX99" fmla="*/ 5346700 w 10756900"/>
                <a:gd name="connsiteY99" fmla="*/ 1028700 h 1841500"/>
                <a:gd name="connsiteX100" fmla="*/ 5410200 w 10756900"/>
                <a:gd name="connsiteY100" fmla="*/ 939800 h 1841500"/>
                <a:gd name="connsiteX101" fmla="*/ 5461000 w 10756900"/>
                <a:gd name="connsiteY101" fmla="*/ 863600 h 1841500"/>
                <a:gd name="connsiteX102" fmla="*/ 5486400 w 10756900"/>
                <a:gd name="connsiteY102" fmla="*/ 825500 h 1841500"/>
                <a:gd name="connsiteX103" fmla="*/ 5511800 w 10756900"/>
                <a:gd name="connsiteY103" fmla="*/ 787400 h 1841500"/>
                <a:gd name="connsiteX104" fmla="*/ 5524500 w 10756900"/>
                <a:gd name="connsiteY104" fmla="*/ 749300 h 1841500"/>
                <a:gd name="connsiteX105" fmla="*/ 5689600 w 10756900"/>
                <a:gd name="connsiteY105" fmla="*/ 571500 h 1841500"/>
                <a:gd name="connsiteX106" fmla="*/ 5727700 w 10756900"/>
                <a:gd name="connsiteY106" fmla="*/ 533400 h 1841500"/>
                <a:gd name="connsiteX107" fmla="*/ 5778500 w 10756900"/>
                <a:gd name="connsiteY107" fmla="*/ 508000 h 1841500"/>
                <a:gd name="connsiteX108" fmla="*/ 5816600 w 10756900"/>
                <a:gd name="connsiteY108" fmla="*/ 469900 h 1841500"/>
                <a:gd name="connsiteX109" fmla="*/ 5969000 w 10756900"/>
                <a:gd name="connsiteY109" fmla="*/ 355600 h 1841500"/>
                <a:gd name="connsiteX110" fmla="*/ 6045200 w 10756900"/>
                <a:gd name="connsiteY110" fmla="*/ 292100 h 1841500"/>
                <a:gd name="connsiteX111" fmla="*/ 6184900 w 10756900"/>
                <a:gd name="connsiteY111" fmla="*/ 254000 h 1841500"/>
                <a:gd name="connsiteX112" fmla="*/ 6337300 w 10756900"/>
                <a:gd name="connsiteY112" fmla="*/ 228600 h 1841500"/>
                <a:gd name="connsiteX113" fmla="*/ 6718300 w 10756900"/>
                <a:gd name="connsiteY113" fmla="*/ 266700 h 1841500"/>
                <a:gd name="connsiteX114" fmla="*/ 6832600 w 10756900"/>
                <a:gd name="connsiteY114" fmla="*/ 304800 h 1841500"/>
                <a:gd name="connsiteX115" fmla="*/ 6908800 w 10756900"/>
                <a:gd name="connsiteY115" fmla="*/ 330200 h 1841500"/>
                <a:gd name="connsiteX116" fmla="*/ 7023100 w 10756900"/>
                <a:gd name="connsiteY116" fmla="*/ 444500 h 1841500"/>
                <a:gd name="connsiteX117" fmla="*/ 7175500 w 10756900"/>
                <a:gd name="connsiteY117" fmla="*/ 546100 h 1841500"/>
                <a:gd name="connsiteX118" fmla="*/ 7213600 w 10756900"/>
                <a:gd name="connsiteY118" fmla="*/ 571500 h 1841500"/>
                <a:gd name="connsiteX119" fmla="*/ 7315200 w 10756900"/>
                <a:gd name="connsiteY119" fmla="*/ 622300 h 1841500"/>
                <a:gd name="connsiteX120" fmla="*/ 7353300 w 10756900"/>
                <a:gd name="connsiteY120" fmla="*/ 660400 h 1841500"/>
                <a:gd name="connsiteX121" fmla="*/ 7391400 w 10756900"/>
                <a:gd name="connsiteY121" fmla="*/ 711200 h 1841500"/>
                <a:gd name="connsiteX122" fmla="*/ 7442200 w 10756900"/>
                <a:gd name="connsiteY122" fmla="*/ 762000 h 1841500"/>
                <a:gd name="connsiteX123" fmla="*/ 7467600 w 10756900"/>
                <a:gd name="connsiteY123" fmla="*/ 812800 h 1841500"/>
                <a:gd name="connsiteX124" fmla="*/ 7556500 w 10756900"/>
                <a:gd name="connsiteY124" fmla="*/ 939800 h 1841500"/>
                <a:gd name="connsiteX125" fmla="*/ 7620000 w 10756900"/>
                <a:gd name="connsiteY125" fmla="*/ 990600 h 1841500"/>
                <a:gd name="connsiteX126" fmla="*/ 7658100 w 10756900"/>
                <a:gd name="connsiteY126" fmla="*/ 1016000 h 1841500"/>
                <a:gd name="connsiteX127" fmla="*/ 7721600 w 10756900"/>
                <a:gd name="connsiteY127" fmla="*/ 1028700 h 1841500"/>
                <a:gd name="connsiteX128" fmla="*/ 7797800 w 10756900"/>
                <a:gd name="connsiteY128" fmla="*/ 1016000 h 1841500"/>
                <a:gd name="connsiteX129" fmla="*/ 7848600 w 10756900"/>
                <a:gd name="connsiteY129" fmla="*/ 914400 h 1841500"/>
                <a:gd name="connsiteX130" fmla="*/ 7874000 w 10756900"/>
                <a:gd name="connsiteY130" fmla="*/ 723900 h 1841500"/>
                <a:gd name="connsiteX131" fmla="*/ 7899400 w 10756900"/>
                <a:gd name="connsiteY131" fmla="*/ 673100 h 1841500"/>
                <a:gd name="connsiteX132" fmla="*/ 7937500 w 10756900"/>
                <a:gd name="connsiteY132" fmla="*/ 596900 h 1841500"/>
                <a:gd name="connsiteX133" fmla="*/ 7975600 w 10756900"/>
                <a:gd name="connsiteY133" fmla="*/ 673100 h 1841500"/>
                <a:gd name="connsiteX134" fmla="*/ 8001000 w 10756900"/>
                <a:gd name="connsiteY134" fmla="*/ 762000 h 1841500"/>
                <a:gd name="connsiteX135" fmla="*/ 8026400 w 10756900"/>
                <a:gd name="connsiteY135" fmla="*/ 800100 h 1841500"/>
                <a:gd name="connsiteX136" fmla="*/ 8051800 w 10756900"/>
                <a:gd name="connsiteY136" fmla="*/ 876300 h 1841500"/>
                <a:gd name="connsiteX137" fmla="*/ 8102600 w 10756900"/>
                <a:gd name="connsiteY137" fmla="*/ 939800 h 1841500"/>
                <a:gd name="connsiteX138" fmla="*/ 8191500 w 10756900"/>
                <a:gd name="connsiteY138" fmla="*/ 1041400 h 1841500"/>
                <a:gd name="connsiteX139" fmla="*/ 8280400 w 10756900"/>
                <a:gd name="connsiteY139" fmla="*/ 1028700 h 1841500"/>
                <a:gd name="connsiteX140" fmla="*/ 8318500 w 10756900"/>
                <a:gd name="connsiteY140" fmla="*/ 990600 h 1841500"/>
                <a:gd name="connsiteX141" fmla="*/ 8369300 w 10756900"/>
                <a:gd name="connsiteY141" fmla="*/ 952500 h 1841500"/>
                <a:gd name="connsiteX142" fmla="*/ 8432800 w 10756900"/>
                <a:gd name="connsiteY142" fmla="*/ 863600 h 1841500"/>
                <a:gd name="connsiteX143" fmla="*/ 8521700 w 10756900"/>
                <a:gd name="connsiteY143" fmla="*/ 749300 h 1841500"/>
                <a:gd name="connsiteX144" fmla="*/ 8636000 w 10756900"/>
                <a:gd name="connsiteY144" fmla="*/ 685800 h 1841500"/>
                <a:gd name="connsiteX145" fmla="*/ 8712200 w 10756900"/>
                <a:gd name="connsiteY145" fmla="*/ 673100 h 1841500"/>
                <a:gd name="connsiteX146" fmla="*/ 8890000 w 10756900"/>
                <a:gd name="connsiteY146" fmla="*/ 698500 h 1841500"/>
                <a:gd name="connsiteX147" fmla="*/ 8953500 w 10756900"/>
                <a:gd name="connsiteY147" fmla="*/ 774700 h 1841500"/>
                <a:gd name="connsiteX148" fmla="*/ 8978900 w 10756900"/>
                <a:gd name="connsiteY148" fmla="*/ 825500 h 1841500"/>
                <a:gd name="connsiteX149" fmla="*/ 8991600 w 10756900"/>
                <a:gd name="connsiteY149" fmla="*/ 863600 h 1841500"/>
                <a:gd name="connsiteX150" fmla="*/ 9029700 w 10756900"/>
                <a:gd name="connsiteY150" fmla="*/ 876300 h 1841500"/>
                <a:gd name="connsiteX151" fmla="*/ 9182100 w 10756900"/>
                <a:gd name="connsiteY151" fmla="*/ 863600 h 1841500"/>
                <a:gd name="connsiteX152" fmla="*/ 9385300 w 10756900"/>
                <a:gd name="connsiteY152" fmla="*/ 838200 h 1841500"/>
                <a:gd name="connsiteX153" fmla="*/ 9817100 w 10756900"/>
                <a:gd name="connsiteY153" fmla="*/ 863600 h 1841500"/>
                <a:gd name="connsiteX154" fmla="*/ 9982200 w 10756900"/>
                <a:gd name="connsiteY154" fmla="*/ 889000 h 1841500"/>
                <a:gd name="connsiteX155" fmla="*/ 10121900 w 10756900"/>
                <a:gd name="connsiteY155" fmla="*/ 914400 h 1841500"/>
                <a:gd name="connsiteX156" fmla="*/ 10490200 w 10756900"/>
                <a:gd name="connsiteY156" fmla="*/ 927100 h 1841500"/>
                <a:gd name="connsiteX157" fmla="*/ 10756900 w 10756900"/>
                <a:gd name="connsiteY157" fmla="*/ 939800 h 184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0756900" h="1841500">
                  <a:moveTo>
                    <a:pt x="0" y="1371600"/>
                  </a:moveTo>
                  <a:cubicBezTo>
                    <a:pt x="16553" y="1272279"/>
                    <a:pt x="19578" y="1218763"/>
                    <a:pt x="50800" y="1130300"/>
                  </a:cubicBezTo>
                  <a:cubicBezTo>
                    <a:pt x="65975" y="1087305"/>
                    <a:pt x="78142" y="1042397"/>
                    <a:pt x="101600" y="1003300"/>
                  </a:cubicBezTo>
                  <a:cubicBezTo>
                    <a:pt x="114300" y="982133"/>
                    <a:pt x="125353" y="959886"/>
                    <a:pt x="139700" y="939800"/>
                  </a:cubicBezTo>
                  <a:cubicBezTo>
                    <a:pt x="167755" y="900523"/>
                    <a:pt x="203767" y="866889"/>
                    <a:pt x="228600" y="825500"/>
                  </a:cubicBezTo>
                  <a:cubicBezTo>
                    <a:pt x="241300" y="804333"/>
                    <a:pt x="253617" y="782932"/>
                    <a:pt x="266700" y="762000"/>
                  </a:cubicBezTo>
                  <a:cubicBezTo>
                    <a:pt x="274790" y="749057"/>
                    <a:pt x="280613" y="733951"/>
                    <a:pt x="292100" y="723900"/>
                  </a:cubicBezTo>
                  <a:cubicBezTo>
                    <a:pt x="315074" y="703798"/>
                    <a:pt x="342900" y="690033"/>
                    <a:pt x="368300" y="673100"/>
                  </a:cubicBezTo>
                  <a:lnTo>
                    <a:pt x="406400" y="647700"/>
                  </a:lnTo>
                  <a:cubicBezTo>
                    <a:pt x="421557" y="650226"/>
                    <a:pt x="510666" y="662996"/>
                    <a:pt x="533400" y="673100"/>
                  </a:cubicBezTo>
                  <a:cubicBezTo>
                    <a:pt x="555957" y="683125"/>
                    <a:pt x="575322" y="699212"/>
                    <a:pt x="596900" y="711200"/>
                  </a:cubicBezTo>
                  <a:cubicBezTo>
                    <a:pt x="627564" y="728235"/>
                    <a:pt x="659189" y="738346"/>
                    <a:pt x="685800" y="762000"/>
                  </a:cubicBezTo>
                  <a:cubicBezTo>
                    <a:pt x="732293" y="803327"/>
                    <a:pt x="787867" y="864223"/>
                    <a:pt x="825500" y="914400"/>
                  </a:cubicBezTo>
                  <a:cubicBezTo>
                    <a:pt x="919120" y="1039227"/>
                    <a:pt x="842605" y="942908"/>
                    <a:pt x="901700" y="1041400"/>
                  </a:cubicBezTo>
                  <a:cubicBezTo>
                    <a:pt x="941202" y="1107236"/>
                    <a:pt x="956814" y="1122992"/>
                    <a:pt x="1003300" y="1181100"/>
                  </a:cubicBezTo>
                  <a:cubicBezTo>
                    <a:pt x="1007533" y="1193800"/>
                    <a:pt x="1010013" y="1207226"/>
                    <a:pt x="1016000" y="1219200"/>
                  </a:cubicBezTo>
                  <a:cubicBezTo>
                    <a:pt x="1033681" y="1254563"/>
                    <a:pt x="1051413" y="1267313"/>
                    <a:pt x="1079500" y="1295400"/>
                  </a:cubicBezTo>
                  <a:cubicBezTo>
                    <a:pt x="1093269" y="1336706"/>
                    <a:pt x="1105384" y="1385026"/>
                    <a:pt x="1130300" y="1422400"/>
                  </a:cubicBezTo>
                  <a:cubicBezTo>
                    <a:pt x="1153782" y="1457623"/>
                    <a:pt x="1184720" y="1487699"/>
                    <a:pt x="1206500" y="1524000"/>
                  </a:cubicBezTo>
                  <a:cubicBezTo>
                    <a:pt x="1251488" y="1598979"/>
                    <a:pt x="1221182" y="1579694"/>
                    <a:pt x="1282700" y="1600200"/>
                  </a:cubicBezTo>
                  <a:cubicBezTo>
                    <a:pt x="1299633" y="1612900"/>
                    <a:pt x="1314568" y="1628834"/>
                    <a:pt x="1333500" y="1638300"/>
                  </a:cubicBezTo>
                  <a:cubicBezTo>
                    <a:pt x="1388978" y="1666039"/>
                    <a:pt x="1475906" y="1642672"/>
                    <a:pt x="1524000" y="1638300"/>
                  </a:cubicBezTo>
                  <a:cubicBezTo>
                    <a:pt x="1545167" y="1634067"/>
                    <a:pt x="1566825" y="1631803"/>
                    <a:pt x="1587500" y="1625600"/>
                  </a:cubicBezTo>
                  <a:cubicBezTo>
                    <a:pt x="1609336" y="1619049"/>
                    <a:pt x="1629654" y="1608205"/>
                    <a:pt x="1651000" y="1600200"/>
                  </a:cubicBezTo>
                  <a:cubicBezTo>
                    <a:pt x="1663535" y="1595500"/>
                    <a:pt x="1676228" y="1591178"/>
                    <a:pt x="1689100" y="1587500"/>
                  </a:cubicBezTo>
                  <a:cubicBezTo>
                    <a:pt x="1735164" y="1574339"/>
                    <a:pt x="1784272" y="1567211"/>
                    <a:pt x="1828800" y="1549400"/>
                  </a:cubicBezTo>
                  <a:cubicBezTo>
                    <a:pt x="1980409" y="1488757"/>
                    <a:pt x="1880590" y="1516533"/>
                    <a:pt x="2006600" y="1447800"/>
                  </a:cubicBezTo>
                  <a:cubicBezTo>
                    <a:pt x="2026614" y="1436884"/>
                    <a:pt x="2048933" y="1430867"/>
                    <a:pt x="2070100" y="1422400"/>
                  </a:cubicBezTo>
                  <a:cubicBezTo>
                    <a:pt x="2082800" y="1409700"/>
                    <a:pt x="2094402" y="1395798"/>
                    <a:pt x="2108200" y="1384300"/>
                  </a:cubicBezTo>
                  <a:cubicBezTo>
                    <a:pt x="2119926" y="1374529"/>
                    <a:pt x="2135507" y="1369693"/>
                    <a:pt x="2146300" y="1358900"/>
                  </a:cubicBezTo>
                  <a:cubicBezTo>
                    <a:pt x="2157093" y="1348107"/>
                    <a:pt x="2162828" y="1333220"/>
                    <a:pt x="2171700" y="1320800"/>
                  </a:cubicBezTo>
                  <a:cubicBezTo>
                    <a:pt x="2250464" y="1210531"/>
                    <a:pt x="2175340" y="1321690"/>
                    <a:pt x="2235200" y="1231900"/>
                  </a:cubicBezTo>
                  <a:cubicBezTo>
                    <a:pt x="2283106" y="1040276"/>
                    <a:pt x="2206888" y="1329535"/>
                    <a:pt x="2273300" y="1130300"/>
                  </a:cubicBezTo>
                  <a:cubicBezTo>
                    <a:pt x="2280126" y="1109822"/>
                    <a:pt x="2280765" y="1087741"/>
                    <a:pt x="2286000" y="1066800"/>
                  </a:cubicBezTo>
                  <a:cubicBezTo>
                    <a:pt x="2289247" y="1053813"/>
                    <a:pt x="2295796" y="1041768"/>
                    <a:pt x="2298700" y="1028700"/>
                  </a:cubicBezTo>
                  <a:cubicBezTo>
                    <a:pt x="2304286" y="1003563"/>
                    <a:pt x="2306350" y="977750"/>
                    <a:pt x="2311400" y="952500"/>
                  </a:cubicBezTo>
                  <a:cubicBezTo>
                    <a:pt x="2314823" y="935384"/>
                    <a:pt x="2319867" y="918633"/>
                    <a:pt x="2324100" y="901700"/>
                  </a:cubicBezTo>
                  <a:cubicBezTo>
                    <a:pt x="2328623" y="860990"/>
                    <a:pt x="2335228" y="771472"/>
                    <a:pt x="2349500" y="723900"/>
                  </a:cubicBezTo>
                  <a:cubicBezTo>
                    <a:pt x="2383038" y="612106"/>
                    <a:pt x="2368103" y="707085"/>
                    <a:pt x="2387600" y="609600"/>
                  </a:cubicBezTo>
                  <a:cubicBezTo>
                    <a:pt x="2393871" y="578246"/>
                    <a:pt x="2400358" y="516313"/>
                    <a:pt x="2413000" y="482600"/>
                  </a:cubicBezTo>
                  <a:cubicBezTo>
                    <a:pt x="2433934" y="426777"/>
                    <a:pt x="2437003" y="440595"/>
                    <a:pt x="2463800" y="393700"/>
                  </a:cubicBezTo>
                  <a:cubicBezTo>
                    <a:pt x="2473193" y="377262"/>
                    <a:pt x="2480733" y="359833"/>
                    <a:pt x="2489200" y="342900"/>
                  </a:cubicBezTo>
                  <a:cubicBezTo>
                    <a:pt x="2509326" y="242271"/>
                    <a:pt x="2492247" y="298707"/>
                    <a:pt x="2552700" y="177800"/>
                  </a:cubicBezTo>
                  <a:cubicBezTo>
                    <a:pt x="2561167" y="160867"/>
                    <a:pt x="2564713" y="140387"/>
                    <a:pt x="2578100" y="127000"/>
                  </a:cubicBezTo>
                  <a:cubicBezTo>
                    <a:pt x="2590800" y="114300"/>
                    <a:pt x="2605761" y="103515"/>
                    <a:pt x="2616200" y="88900"/>
                  </a:cubicBezTo>
                  <a:cubicBezTo>
                    <a:pt x="2627204" y="73494"/>
                    <a:pt x="2629480" y="52644"/>
                    <a:pt x="2641600" y="38100"/>
                  </a:cubicBezTo>
                  <a:cubicBezTo>
                    <a:pt x="2660538" y="15374"/>
                    <a:pt x="2691795" y="8668"/>
                    <a:pt x="2717800" y="0"/>
                  </a:cubicBezTo>
                  <a:cubicBezTo>
                    <a:pt x="2760133" y="4233"/>
                    <a:pt x="2804817" y="-1839"/>
                    <a:pt x="2844800" y="12700"/>
                  </a:cubicBezTo>
                  <a:cubicBezTo>
                    <a:pt x="2857381" y="17275"/>
                    <a:pt x="2851513" y="38826"/>
                    <a:pt x="2857500" y="50800"/>
                  </a:cubicBezTo>
                  <a:cubicBezTo>
                    <a:pt x="2864326" y="64452"/>
                    <a:pt x="2874433" y="76200"/>
                    <a:pt x="2882900" y="88900"/>
                  </a:cubicBezTo>
                  <a:cubicBezTo>
                    <a:pt x="2887133" y="105833"/>
                    <a:pt x="2890584" y="122982"/>
                    <a:pt x="2895600" y="139700"/>
                  </a:cubicBezTo>
                  <a:cubicBezTo>
                    <a:pt x="2903293" y="165345"/>
                    <a:pt x="2916598" y="189490"/>
                    <a:pt x="2921000" y="215900"/>
                  </a:cubicBezTo>
                  <a:cubicBezTo>
                    <a:pt x="2925233" y="241300"/>
                    <a:pt x="2930221" y="266586"/>
                    <a:pt x="2933700" y="292100"/>
                  </a:cubicBezTo>
                  <a:cubicBezTo>
                    <a:pt x="2942923" y="359735"/>
                    <a:pt x="2952308" y="427378"/>
                    <a:pt x="2959100" y="495300"/>
                  </a:cubicBezTo>
                  <a:cubicBezTo>
                    <a:pt x="2965911" y="563414"/>
                    <a:pt x="2972022" y="642572"/>
                    <a:pt x="2984500" y="711200"/>
                  </a:cubicBezTo>
                  <a:cubicBezTo>
                    <a:pt x="2987622" y="728373"/>
                    <a:pt x="2992967" y="745067"/>
                    <a:pt x="2997200" y="762000"/>
                  </a:cubicBezTo>
                  <a:cubicBezTo>
                    <a:pt x="3001433" y="808567"/>
                    <a:pt x="3004100" y="855302"/>
                    <a:pt x="3009900" y="901700"/>
                  </a:cubicBezTo>
                  <a:cubicBezTo>
                    <a:pt x="3019459" y="978175"/>
                    <a:pt x="3019350" y="944816"/>
                    <a:pt x="3035300" y="1003300"/>
                  </a:cubicBezTo>
                  <a:cubicBezTo>
                    <a:pt x="3044485" y="1036979"/>
                    <a:pt x="3049661" y="1071782"/>
                    <a:pt x="3060700" y="1104900"/>
                  </a:cubicBezTo>
                  <a:cubicBezTo>
                    <a:pt x="3064933" y="1117600"/>
                    <a:pt x="3069722" y="1130128"/>
                    <a:pt x="3073400" y="1143000"/>
                  </a:cubicBezTo>
                  <a:cubicBezTo>
                    <a:pt x="3096456" y="1223695"/>
                    <a:pt x="3072042" y="1165685"/>
                    <a:pt x="3111500" y="1244600"/>
                  </a:cubicBezTo>
                  <a:cubicBezTo>
                    <a:pt x="3143710" y="1405652"/>
                    <a:pt x="3100547" y="1231743"/>
                    <a:pt x="3149600" y="1346200"/>
                  </a:cubicBezTo>
                  <a:cubicBezTo>
                    <a:pt x="3194814" y="1451699"/>
                    <a:pt x="3124208" y="1341981"/>
                    <a:pt x="3187700" y="1447800"/>
                  </a:cubicBezTo>
                  <a:cubicBezTo>
                    <a:pt x="3203406" y="1473977"/>
                    <a:pt x="3209540" y="1514347"/>
                    <a:pt x="3238500" y="1524000"/>
                  </a:cubicBezTo>
                  <a:lnTo>
                    <a:pt x="3276600" y="1536700"/>
                  </a:lnTo>
                  <a:lnTo>
                    <a:pt x="3302000" y="1612900"/>
                  </a:lnTo>
                  <a:cubicBezTo>
                    <a:pt x="3306233" y="1625600"/>
                    <a:pt x="3311453" y="1638013"/>
                    <a:pt x="3314700" y="1651000"/>
                  </a:cubicBezTo>
                  <a:cubicBezTo>
                    <a:pt x="3317689" y="1662957"/>
                    <a:pt x="3331818" y="1724993"/>
                    <a:pt x="3340100" y="1739900"/>
                  </a:cubicBezTo>
                  <a:cubicBezTo>
                    <a:pt x="3354925" y="1766585"/>
                    <a:pt x="3365500" y="1799167"/>
                    <a:pt x="3390900" y="1816100"/>
                  </a:cubicBezTo>
                  <a:lnTo>
                    <a:pt x="3429000" y="1841500"/>
                  </a:lnTo>
                  <a:cubicBezTo>
                    <a:pt x="3429780" y="1841370"/>
                    <a:pt x="3526845" y="1829264"/>
                    <a:pt x="3543300" y="1816100"/>
                  </a:cubicBezTo>
                  <a:cubicBezTo>
                    <a:pt x="3555219" y="1806565"/>
                    <a:pt x="3557907" y="1788793"/>
                    <a:pt x="3568700" y="1778000"/>
                  </a:cubicBezTo>
                  <a:cubicBezTo>
                    <a:pt x="3579493" y="1767207"/>
                    <a:pt x="3596007" y="1763393"/>
                    <a:pt x="3606800" y="1752600"/>
                  </a:cubicBezTo>
                  <a:cubicBezTo>
                    <a:pt x="3621767" y="1737633"/>
                    <a:pt x="3631125" y="1717871"/>
                    <a:pt x="3644900" y="1701800"/>
                  </a:cubicBezTo>
                  <a:cubicBezTo>
                    <a:pt x="3656589" y="1688163"/>
                    <a:pt x="3670300" y="1676400"/>
                    <a:pt x="3683000" y="1663700"/>
                  </a:cubicBezTo>
                  <a:cubicBezTo>
                    <a:pt x="3687233" y="1651000"/>
                    <a:pt x="3689199" y="1637302"/>
                    <a:pt x="3695700" y="1625600"/>
                  </a:cubicBezTo>
                  <a:cubicBezTo>
                    <a:pt x="3710525" y="1598915"/>
                    <a:pt x="3729567" y="1574800"/>
                    <a:pt x="3746500" y="1549400"/>
                  </a:cubicBezTo>
                  <a:lnTo>
                    <a:pt x="3797300" y="1473200"/>
                  </a:lnTo>
                  <a:lnTo>
                    <a:pt x="3822700" y="1435100"/>
                  </a:lnTo>
                  <a:cubicBezTo>
                    <a:pt x="3831167" y="1422400"/>
                    <a:pt x="3837307" y="1407793"/>
                    <a:pt x="3848100" y="1397000"/>
                  </a:cubicBezTo>
                  <a:cubicBezTo>
                    <a:pt x="3865033" y="1380067"/>
                    <a:pt x="3883940" y="1364900"/>
                    <a:pt x="3898900" y="1346200"/>
                  </a:cubicBezTo>
                  <a:cubicBezTo>
                    <a:pt x="4020425" y="1194293"/>
                    <a:pt x="3892365" y="1327335"/>
                    <a:pt x="3987800" y="1231900"/>
                  </a:cubicBezTo>
                  <a:cubicBezTo>
                    <a:pt x="4010125" y="1164925"/>
                    <a:pt x="3983890" y="1217639"/>
                    <a:pt x="4038600" y="1168400"/>
                  </a:cubicBezTo>
                  <a:cubicBezTo>
                    <a:pt x="4069750" y="1140365"/>
                    <a:pt x="4097867" y="1109133"/>
                    <a:pt x="4127500" y="1079500"/>
                  </a:cubicBezTo>
                  <a:cubicBezTo>
                    <a:pt x="4140200" y="1066800"/>
                    <a:pt x="4150656" y="1051363"/>
                    <a:pt x="4165600" y="1041400"/>
                  </a:cubicBezTo>
                  <a:cubicBezTo>
                    <a:pt x="4314107" y="942395"/>
                    <a:pt x="4186015" y="1018136"/>
                    <a:pt x="4279900" y="977900"/>
                  </a:cubicBezTo>
                  <a:cubicBezTo>
                    <a:pt x="4297301" y="970442"/>
                    <a:pt x="4312739" y="958487"/>
                    <a:pt x="4330700" y="952500"/>
                  </a:cubicBezTo>
                  <a:cubicBezTo>
                    <a:pt x="4351178" y="945674"/>
                    <a:pt x="4373033" y="944033"/>
                    <a:pt x="4394200" y="939800"/>
                  </a:cubicBezTo>
                  <a:cubicBezTo>
                    <a:pt x="4453467" y="944033"/>
                    <a:pt x="4513486" y="942174"/>
                    <a:pt x="4572000" y="952500"/>
                  </a:cubicBezTo>
                  <a:cubicBezTo>
                    <a:pt x="4609598" y="959135"/>
                    <a:pt x="4623435" y="1000549"/>
                    <a:pt x="4635500" y="1028700"/>
                  </a:cubicBezTo>
                  <a:cubicBezTo>
                    <a:pt x="4640773" y="1041005"/>
                    <a:pt x="4641699" y="1055098"/>
                    <a:pt x="4648200" y="1066800"/>
                  </a:cubicBezTo>
                  <a:cubicBezTo>
                    <a:pt x="4712594" y="1182710"/>
                    <a:pt x="4667334" y="1120817"/>
                    <a:pt x="4737100" y="1155700"/>
                  </a:cubicBezTo>
                  <a:cubicBezTo>
                    <a:pt x="4750752" y="1162526"/>
                    <a:pt x="4762500" y="1172633"/>
                    <a:pt x="4775200" y="1181100"/>
                  </a:cubicBezTo>
                  <a:cubicBezTo>
                    <a:pt x="4779433" y="1193800"/>
                    <a:pt x="4780474" y="1208061"/>
                    <a:pt x="4787900" y="1219200"/>
                  </a:cubicBezTo>
                  <a:cubicBezTo>
                    <a:pt x="4807457" y="1248536"/>
                    <a:pt x="4835987" y="1263958"/>
                    <a:pt x="4864100" y="1282700"/>
                  </a:cubicBezTo>
                  <a:cubicBezTo>
                    <a:pt x="4914900" y="1278467"/>
                    <a:pt x="4966792" y="1281297"/>
                    <a:pt x="5016500" y="1270000"/>
                  </a:cubicBezTo>
                  <a:cubicBezTo>
                    <a:pt x="5060961" y="1259895"/>
                    <a:pt x="5098791" y="1228142"/>
                    <a:pt x="5143500" y="1219200"/>
                  </a:cubicBezTo>
                  <a:cubicBezTo>
                    <a:pt x="5229354" y="1202029"/>
                    <a:pt x="5186958" y="1214517"/>
                    <a:pt x="5270500" y="1181100"/>
                  </a:cubicBezTo>
                  <a:cubicBezTo>
                    <a:pt x="5287433" y="1155700"/>
                    <a:pt x="5311647" y="1133860"/>
                    <a:pt x="5321300" y="1104900"/>
                  </a:cubicBezTo>
                  <a:cubicBezTo>
                    <a:pt x="5329767" y="1079500"/>
                    <a:pt x="5331848" y="1050977"/>
                    <a:pt x="5346700" y="1028700"/>
                  </a:cubicBezTo>
                  <a:cubicBezTo>
                    <a:pt x="5429279" y="904832"/>
                    <a:pt x="5299931" y="1097327"/>
                    <a:pt x="5410200" y="939800"/>
                  </a:cubicBezTo>
                  <a:cubicBezTo>
                    <a:pt x="5427706" y="914791"/>
                    <a:pt x="5444067" y="889000"/>
                    <a:pt x="5461000" y="863600"/>
                  </a:cubicBezTo>
                  <a:lnTo>
                    <a:pt x="5486400" y="825500"/>
                  </a:lnTo>
                  <a:cubicBezTo>
                    <a:pt x="5494867" y="812800"/>
                    <a:pt x="5506973" y="801880"/>
                    <a:pt x="5511800" y="787400"/>
                  </a:cubicBezTo>
                  <a:cubicBezTo>
                    <a:pt x="5516033" y="774700"/>
                    <a:pt x="5517405" y="760652"/>
                    <a:pt x="5524500" y="749300"/>
                  </a:cubicBezTo>
                  <a:cubicBezTo>
                    <a:pt x="5559691" y="692994"/>
                    <a:pt x="5654066" y="607034"/>
                    <a:pt x="5689600" y="571500"/>
                  </a:cubicBezTo>
                  <a:cubicBezTo>
                    <a:pt x="5702300" y="558800"/>
                    <a:pt x="5711636" y="541432"/>
                    <a:pt x="5727700" y="533400"/>
                  </a:cubicBezTo>
                  <a:cubicBezTo>
                    <a:pt x="5744633" y="524933"/>
                    <a:pt x="5763094" y="519004"/>
                    <a:pt x="5778500" y="508000"/>
                  </a:cubicBezTo>
                  <a:cubicBezTo>
                    <a:pt x="5793115" y="497561"/>
                    <a:pt x="5802802" y="481398"/>
                    <a:pt x="5816600" y="469900"/>
                  </a:cubicBezTo>
                  <a:cubicBezTo>
                    <a:pt x="5919849" y="383859"/>
                    <a:pt x="5763633" y="560967"/>
                    <a:pt x="5969000" y="355600"/>
                  </a:cubicBezTo>
                  <a:cubicBezTo>
                    <a:pt x="5992926" y="331674"/>
                    <a:pt x="6013374" y="306245"/>
                    <a:pt x="6045200" y="292100"/>
                  </a:cubicBezTo>
                  <a:cubicBezTo>
                    <a:pt x="6104672" y="265668"/>
                    <a:pt x="6125143" y="267279"/>
                    <a:pt x="6184900" y="254000"/>
                  </a:cubicBezTo>
                  <a:cubicBezTo>
                    <a:pt x="6292786" y="230025"/>
                    <a:pt x="6171501" y="249325"/>
                    <a:pt x="6337300" y="228600"/>
                  </a:cubicBezTo>
                  <a:cubicBezTo>
                    <a:pt x="6549937" y="241108"/>
                    <a:pt x="6527400" y="233012"/>
                    <a:pt x="6718300" y="266700"/>
                  </a:cubicBezTo>
                  <a:cubicBezTo>
                    <a:pt x="6774427" y="276605"/>
                    <a:pt x="6774822" y="283790"/>
                    <a:pt x="6832600" y="304800"/>
                  </a:cubicBezTo>
                  <a:cubicBezTo>
                    <a:pt x="6857762" y="313950"/>
                    <a:pt x="6908800" y="330200"/>
                    <a:pt x="6908800" y="330200"/>
                  </a:cubicBezTo>
                  <a:cubicBezTo>
                    <a:pt x="6946900" y="368300"/>
                    <a:pt x="6974907" y="420403"/>
                    <a:pt x="7023100" y="444500"/>
                  </a:cubicBezTo>
                  <a:cubicBezTo>
                    <a:pt x="7137869" y="501885"/>
                    <a:pt x="7000382" y="429354"/>
                    <a:pt x="7175500" y="546100"/>
                  </a:cubicBezTo>
                  <a:cubicBezTo>
                    <a:pt x="7188200" y="554567"/>
                    <a:pt x="7200200" y="564191"/>
                    <a:pt x="7213600" y="571500"/>
                  </a:cubicBezTo>
                  <a:cubicBezTo>
                    <a:pt x="7246841" y="589631"/>
                    <a:pt x="7288426" y="595526"/>
                    <a:pt x="7315200" y="622300"/>
                  </a:cubicBezTo>
                  <a:cubicBezTo>
                    <a:pt x="7327900" y="635000"/>
                    <a:pt x="7341611" y="646763"/>
                    <a:pt x="7353300" y="660400"/>
                  </a:cubicBezTo>
                  <a:cubicBezTo>
                    <a:pt x="7367075" y="676471"/>
                    <a:pt x="7377462" y="695270"/>
                    <a:pt x="7391400" y="711200"/>
                  </a:cubicBezTo>
                  <a:cubicBezTo>
                    <a:pt x="7407169" y="729222"/>
                    <a:pt x="7427832" y="742842"/>
                    <a:pt x="7442200" y="762000"/>
                  </a:cubicBezTo>
                  <a:cubicBezTo>
                    <a:pt x="7453559" y="777146"/>
                    <a:pt x="7457860" y="796566"/>
                    <a:pt x="7467600" y="812800"/>
                  </a:cubicBezTo>
                  <a:cubicBezTo>
                    <a:pt x="7473824" y="823173"/>
                    <a:pt x="7539133" y="922433"/>
                    <a:pt x="7556500" y="939800"/>
                  </a:cubicBezTo>
                  <a:cubicBezTo>
                    <a:pt x="7575667" y="958967"/>
                    <a:pt x="7598315" y="974336"/>
                    <a:pt x="7620000" y="990600"/>
                  </a:cubicBezTo>
                  <a:cubicBezTo>
                    <a:pt x="7632211" y="999758"/>
                    <a:pt x="7643808" y="1010641"/>
                    <a:pt x="7658100" y="1016000"/>
                  </a:cubicBezTo>
                  <a:cubicBezTo>
                    <a:pt x="7678311" y="1023579"/>
                    <a:pt x="7700433" y="1024467"/>
                    <a:pt x="7721600" y="1028700"/>
                  </a:cubicBezTo>
                  <a:cubicBezTo>
                    <a:pt x="7747000" y="1024467"/>
                    <a:pt x="7774768" y="1027516"/>
                    <a:pt x="7797800" y="1016000"/>
                  </a:cubicBezTo>
                  <a:cubicBezTo>
                    <a:pt x="7816823" y="1006489"/>
                    <a:pt x="7845943" y="921042"/>
                    <a:pt x="7848600" y="914400"/>
                  </a:cubicBezTo>
                  <a:cubicBezTo>
                    <a:pt x="7850831" y="894317"/>
                    <a:pt x="7863940" y="757433"/>
                    <a:pt x="7874000" y="723900"/>
                  </a:cubicBezTo>
                  <a:cubicBezTo>
                    <a:pt x="7879440" y="705766"/>
                    <a:pt x="7891942" y="690501"/>
                    <a:pt x="7899400" y="673100"/>
                  </a:cubicBezTo>
                  <a:cubicBezTo>
                    <a:pt x="7930948" y="599488"/>
                    <a:pt x="7888687" y="670119"/>
                    <a:pt x="7937500" y="596900"/>
                  </a:cubicBezTo>
                  <a:cubicBezTo>
                    <a:pt x="7950200" y="622300"/>
                    <a:pt x="7965053" y="646733"/>
                    <a:pt x="7975600" y="673100"/>
                  </a:cubicBezTo>
                  <a:cubicBezTo>
                    <a:pt x="7991876" y="713791"/>
                    <a:pt x="7982528" y="725055"/>
                    <a:pt x="8001000" y="762000"/>
                  </a:cubicBezTo>
                  <a:cubicBezTo>
                    <a:pt x="8007826" y="775652"/>
                    <a:pt x="8020201" y="786152"/>
                    <a:pt x="8026400" y="800100"/>
                  </a:cubicBezTo>
                  <a:cubicBezTo>
                    <a:pt x="8037274" y="824566"/>
                    <a:pt x="8035074" y="855393"/>
                    <a:pt x="8051800" y="876300"/>
                  </a:cubicBezTo>
                  <a:cubicBezTo>
                    <a:pt x="8068733" y="897467"/>
                    <a:pt x="8086657" y="917878"/>
                    <a:pt x="8102600" y="939800"/>
                  </a:cubicBezTo>
                  <a:cubicBezTo>
                    <a:pt x="8172325" y="1035673"/>
                    <a:pt x="8122771" y="995580"/>
                    <a:pt x="8191500" y="1041400"/>
                  </a:cubicBezTo>
                  <a:cubicBezTo>
                    <a:pt x="8221133" y="1037167"/>
                    <a:pt x="8252607" y="1039817"/>
                    <a:pt x="8280400" y="1028700"/>
                  </a:cubicBezTo>
                  <a:cubicBezTo>
                    <a:pt x="8297076" y="1022030"/>
                    <a:pt x="8304863" y="1002289"/>
                    <a:pt x="8318500" y="990600"/>
                  </a:cubicBezTo>
                  <a:cubicBezTo>
                    <a:pt x="8334571" y="976825"/>
                    <a:pt x="8354333" y="967467"/>
                    <a:pt x="8369300" y="952500"/>
                  </a:cubicBezTo>
                  <a:cubicBezTo>
                    <a:pt x="8395053" y="926747"/>
                    <a:pt x="8411167" y="892445"/>
                    <a:pt x="8432800" y="863600"/>
                  </a:cubicBezTo>
                  <a:cubicBezTo>
                    <a:pt x="8461760" y="824986"/>
                    <a:pt x="8481539" y="776074"/>
                    <a:pt x="8521700" y="749300"/>
                  </a:cubicBezTo>
                  <a:cubicBezTo>
                    <a:pt x="8570808" y="716561"/>
                    <a:pt x="8585705" y="696977"/>
                    <a:pt x="8636000" y="685800"/>
                  </a:cubicBezTo>
                  <a:cubicBezTo>
                    <a:pt x="8661137" y="680214"/>
                    <a:pt x="8686800" y="677333"/>
                    <a:pt x="8712200" y="673100"/>
                  </a:cubicBezTo>
                  <a:cubicBezTo>
                    <a:pt x="8771467" y="681567"/>
                    <a:pt x="8832316" y="682477"/>
                    <a:pt x="8890000" y="698500"/>
                  </a:cubicBezTo>
                  <a:cubicBezTo>
                    <a:pt x="8947324" y="714423"/>
                    <a:pt x="8936754" y="735625"/>
                    <a:pt x="8953500" y="774700"/>
                  </a:cubicBezTo>
                  <a:cubicBezTo>
                    <a:pt x="8960958" y="792101"/>
                    <a:pt x="8971442" y="808099"/>
                    <a:pt x="8978900" y="825500"/>
                  </a:cubicBezTo>
                  <a:cubicBezTo>
                    <a:pt x="8984173" y="837805"/>
                    <a:pt x="8982134" y="854134"/>
                    <a:pt x="8991600" y="863600"/>
                  </a:cubicBezTo>
                  <a:cubicBezTo>
                    <a:pt x="9001066" y="873066"/>
                    <a:pt x="9017000" y="872067"/>
                    <a:pt x="9029700" y="876300"/>
                  </a:cubicBezTo>
                  <a:lnTo>
                    <a:pt x="9182100" y="863600"/>
                  </a:lnTo>
                  <a:cubicBezTo>
                    <a:pt x="9278134" y="854454"/>
                    <a:pt x="9295946" y="850965"/>
                    <a:pt x="9385300" y="838200"/>
                  </a:cubicBezTo>
                  <a:cubicBezTo>
                    <a:pt x="9582123" y="846073"/>
                    <a:pt x="9655069" y="841505"/>
                    <a:pt x="9817100" y="863600"/>
                  </a:cubicBezTo>
                  <a:cubicBezTo>
                    <a:pt x="9872270" y="871123"/>
                    <a:pt x="9927277" y="879846"/>
                    <a:pt x="9982200" y="889000"/>
                  </a:cubicBezTo>
                  <a:cubicBezTo>
                    <a:pt x="10028886" y="896781"/>
                    <a:pt x="10074702" y="910860"/>
                    <a:pt x="10121900" y="914400"/>
                  </a:cubicBezTo>
                  <a:cubicBezTo>
                    <a:pt x="10244396" y="923587"/>
                    <a:pt x="10367487" y="921522"/>
                    <a:pt x="10490200" y="927100"/>
                  </a:cubicBezTo>
                  <a:cubicBezTo>
                    <a:pt x="10806771" y="941490"/>
                    <a:pt x="10576857" y="939800"/>
                    <a:pt x="10756900" y="93980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26629C09-BEB1-462A-96EE-7CD6933CF7D9}"/>
                </a:ext>
              </a:extLst>
            </p:cNvPr>
            <p:cNvCxnSpPr>
              <a:cxnSpLocks/>
            </p:cNvCxnSpPr>
            <p:nvPr/>
          </p:nvCxnSpPr>
          <p:spPr>
            <a:xfrm>
              <a:off x="279400" y="3675250"/>
              <a:ext cx="11531600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196AD627-CF13-41A5-86E9-27D8E3622E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550" y="1359036"/>
              <a:ext cx="0" cy="2468614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83D01A1F-7320-4AED-BBF0-C3B4FFB368DF}"/>
                </a:ext>
              </a:extLst>
            </p:cNvPr>
            <p:cNvSpPr txBox="1"/>
            <p:nvPr/>
          </p:nvSpPr>
          <p:spPr>
            <a:xfrm>
              <a:off x="717550" y="1413194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Spanning</a:t>
              </a:r>
              <a:endParaRPr lang="en-US" dirty="0"/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0BE91286-0BC7-4EE7-AD93-D6974400C750}"/>
                </a:ext>
              </a:extLst>
            </p:cNvPr>
            <p:cNvSpPr txBox="1"/>
            <p:nvPr/>
          </p:nvSpPr>
          <p:spPr>
            <a:xfrm>
              <a:off x="11215429" y="3675250"/>
              <a:ext cx="547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Tijd</a:t>
              </a:r>
              <a:endParaRPr lang="en-US" dirty="0"/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A9633C4F-DAB4-4130-9D53-06304E4257BE}"/>
              </a:ext>
            </a:extLst>
          </p:cNvPr>
          <p:cNvGrpSpPr/>
          <p:nvPr/>
        </p:nvGrpSpPr>
        <p:grpSpPr>
          <a:xfrm>
            <a:off x="1389200" y="2048205"/>
            <a:ext cx="893193" cy="2487247"/>
            <a:chOff x="1389200" y="2048205"/>
            <a:chExt cx="893193" cy="2487247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55726164-8CD9-4B99-9AE8-85DE88F79F15}"/>
                </a:ext>
              </a:extLst>
            </p:cNvPr>
            <p:cNvSpPr/>
            <p:nvPr/>
          </p:nvSpPr>
          <p:spPr>
            <a:xfrm>
              <a:off x="1826692" y="2931926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C415C58F-E53E-42FE-A3C9-CCDEC5C4A4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9600" y="2048205"/>
              <a:ext cx="0" cy="2104695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8CD266E9-E217-4744-8912-078BDE96A2FA}"/>
                </a:ext>
              </a:extLst>
            </p:cNvPr>
            <p:cNvSpPr txBox="1"/>
            <p:nvPr/>
          </p:nvSpPr>
          <p:spPr>
            <a:xfrm>
              <a:off x="1389200" y="4196898"/>
              <a:ext cx="89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4,01.. V</a:t>
              </a:r>
              <a:endParaRPr lang="en-US" sz="1600" dirty="0"/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0C7F6E90-C923-47D5-A427-10AE80A5F42C}"/>
              </a:ext>
            </a:extLst>
          </p:cNvPr>
          <p:cNvGrpSpPr/>
          <p:nvPr/>
        </p:nvGrpSpPr>
        <p:grpSpPr>
          <a:xfrm>
            <a:off x="2273851" y="2048204"/>
            <a:ext cx="893193" cy="2487248"/>
            <a:chOff x="2273851" y="2048204"/>
            <a:chExt cx="893193" cy="2487248"/>
          </a:xfrm>
        </p:grpSpPr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C345B227-AE0C-4DE1-93C7-544792C12EF2}"/>
                </a:ext>
              </a:extLst>
            </p:cNvPr>
            <p:cNvSpPr/>
            <p:nvPr/>
          </p:nvSpPr>
          <p:spPr>
            <a:xfrm>
              <a:off x="2710732" y="3358961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A3016855-B098-493C-9254-A1FF32699C6A}"/>
                </a:ext>
              </a:extLst>
            </p:cNvPr>
            <p:cNvSpPr txBox="1"/>
            <p:nvPr/>
          </p:nvSpPr>
          <p:spPr>
            <a:xfrm>
              <a:off x="2273851" y="4196898"/>
              <a:ext cx="89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1,98.. V</a:t>
              </a:r>
              <a:endParaRPr lang="en-US" sz="1600" dirty="0"/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9D65E5AE-D8F4-4A7C-922C-6DEA78DCFA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3729" y="2048204"/>
              <a:ext cx="0" cy="2104696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ep 79">
            <a:extLst>
              <a:ext uri="{FF2B5EF4-FFF2-40B4-BE49-F238E27FC236}">
                <a16:creationId xmlns:a16="http://schemas.microsoft.com/office/drawing/2014/main" id="{1368158A-8180-45E3-8711-E1D37E12CED0}"/>
              </a:ext>
            </a:extLst>
          </p:cNvPr>
          <p:cNvGrpSpPr/>
          <p:nvPr/>
        </p:nvGrpSpPr>
        <p:grpSpPr>
          <a:xfrm>
            <a:off x="3182155" y="1926616"/>
            <a:ext cx="893193" cy="2608836"/>
            <a:chOff x="3182155" y="1926616"/>
            <a:chExt cx="893193" cy="2608836"/>
          </a:xfrm>
        </p:grpSpPr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EAC23858-7E8D-4ABD-AEDD-E86CB888895C}"/>
                </a:ext>
              </a:extLst>
            </p:cNvPr>
            <p:cNvSpPr/>
            <p:nvPr/>
          </p:nvSpPr>
          <p:spPr>
            <a:xfrm>
              <a:off x="3606746" y="1926616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54FAD487-434A-40BE-AF8C-90309E20C2D0}"/>
                </a:ext>
              </a:extLst>
            </p:cNvPr>
            <p:cNvSpPr txBox="1"/>
            <p:nvPr/>
          </p:nvSpPr>
          <p:spPr>
            <a:xfrm>
              <a:off x="3182155" y="4196898"/>
              <a:ext cx="89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8,15.. V</a:t>
              </a:r>
              <a:endParaRPr lang="en-US" sz="1600" dirty="0"/>
            </a:p>
          </p:txBody>
        </p: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E70E92DB-365B-4626-8497-6FE1063C4A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4208" y="2048204"/>
              <a:ext cx="0" cy="2104696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ep 78">
            <a:extLst>
              <a:ext uri="{FF2B5EF4-FFF2-40B4-BE49-F238E27FC236}">
                <a16:creationId xmlns:a16="http://schemas.microsoft.com/office/drawing/2014/main" id="{B93E6A10-7554-4365-AA18-30E529AB97AE}"/>
              </a:ext>
            </a:extLst>
          </p:cNvPr>
          <p:cNvGrpSpPr/>
          <p:nvPr/>
        </p:nvGrpSpPr>
        <p:grpSpPr>
          <a:xfrm>
            <a:off x="4091740" y="2048204"/>
            <a:ext cx="893193" cy="2487248"/>
            <a:chOff x="4091740" y="2048204"/>
            <a:chExt cx="893193" cy="2487248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F7F911D6-52C5-435D-B439-5B470E6562D5}"/>
                </a:ext>
              </a:extLst>
            </p:cNvPr>
            <p:cNvSpPr/>
            <p:nvPr/>
          </p:nvSpPr>
          <p:spPr>
            <a:xfrm>
              <a:off x="4485951" y="3459539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kstvak 68">
              <a:extLst>
                <a:ext uri="{FF2B5EF4-FFF2-40B4-BE49-F238E27FC236}">
                  <a16:creationId xmlns:a16="http://schemas.microsoft.com/office/drawing/2014/main" id="{9A3EF1D7-7DAB-485C-9BCD-91FB7CF4B857}"/>
                </a:ext>
              </a:extLst>
            </p:cNvPr>
            <p:cNvSpPr txBox="1"/>
            <p:nvPr/>
          </p:nvSpPr>
          <p:spPr>
            <a:xfrm>
              <a:off x="4091740" y="4196898"/>
              <a:ext cx="89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1,88.. V</a:t>
              </a:r>
              <a:endParaRPr lang="en-US" sz="1600" dirty="0"/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C24266D6-2B62-4215-B942-D85F8F089C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8337" y="2048204"/>
              <a:ext cx="0" cy="2104696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ep 80">
            <a:extLst>
              <a:ext uri="{FF2B5EF4-FFF2-40B4-BE49-F238E27FC236}">
                <a16:creationId xmlns:a16="http://schemas.microsoft.com/office/drawing/2014/main" id="{3947C0C5-098E-4B7E-AEB6-D025993D5A58}"/>
              </a:ext>
            </a:extLst>
          </p:cNvPr>
          <p:cNvGrpSpPr/>
          <p:nvPr/>
        </p:nvGrpSpPr>
        <p:grpSpPr>
          <a:xfrm>
            <a:off x="4976391" y="2048204"/>
            <a:ext cx="893193" cy="2487248"/>
            <a:chOff x="4976391" y="2048204"/>
            <a:chExt cx="893193" cy="2487248"/>
          </a:xfrm>
        </p:grpSpPr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E1EC2CB3-4AFD-4FC1-B9BD-B3004A37DB28}"/>
                </a:ext>
              </a:extLst>
            </p:cNvPr>
            <p:cNvSpPr/>
            <p:nvPr/>
          </p:nvSpPr>
          <p:spPr>
            <a:xfrm>
              <a:off x="5375788" y="2876346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kstvak 69">
              <a:extLst>
                <a:ext uri="{FF2B5EF4-FFF2-40B4-BE49-F238E27FC236}">
                  <a16:creationId xmlns:a16="http://schemas.microsoft.com/office/drawing/2014/main" id="{31081B44-EEB5-4469-B8F4-FEB6545389EA}"/>
                </a:ext>
              </a:extLst>
            </p:cNvPr>
            <p:cNvSpPr txBox="1"/>
            <p:nvPr/>
          </p:nvSpPr>
          <p:spPr>
            <a:xfrm>
              <a:off x="4976391" y="4196898"/>
              <a:ext cx="89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4,50.. V</a:t>
              </a:r>
              <a:endParaRPr lang="en-US" sz="1600" dirty="0"/>
            </a:p>
          </p:txBody>
        </p: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FD95EA82-3D99-4229-874E-D216339D82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2466" y="2048204"/>
              <a:ext cx="0" cy="2104696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95C4188C-2F71-4CDA-8E8A-34F23BD0BEB9}"/>
              </a:ext>
            </a:extLst>
          </p:cNvPr>
          <p:cNvGrpSpPr/>
          <p:nvPr/>
        </p:nvGrpSpPr>
        <p:grpSpPr>
          <a:xfrm>
            <a:off x="5884695" y="2048205"/>
            <a:ext cx="893193" cy="2487247"/>
            <a:chOff x="5884695" y="2048205"/>
            <a:chExt cx="893193" cy="2487247"/>
          </a:xfrm>
        </p:grpSpPr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D6200E67-B214-4103-B59F-35C2BF1D4527}"/>
                </a:ext>
              </a:extLst>
            </p:cNvPr>
            <p:cNvSpPr/>
            <p:nvPr/>
          </p:nvSpPr>
          <p:spPr>
            <a:xfrm>
              <a:off x="6246814" y="2626946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kstvak 70">
              <a:extLst>
                <a:ext uri="{FF2B5EF4-FFF2-40B4-BE49-F238E27FC236}">
                  <a16:creationId xmlns:a16="http://schemas.microsoft.com/office/drawing/2014/main" id="{D69A0059-E3AE-4A38-83E8-226A01C1A661}"/>
                </a:ext>
              </a:extLst>
            </p:cNvPr>
            <p:cNvSpPr txBox="1"/>
            <p:nvPr/>
          </p:nvSpPr>
          <p:spPr>
            <a:xfrm>
              <a:off x="5884695" y="4196898"/>
              <a:ext cx="89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5,77.. V</a:t>
              </a:r>
              <a:endParaRPr lang="en-US" sz="1600" dirty="0"/>
            </a:p>
          </p:txBody>
        </p:sp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B00401AC-F64C-4322-BB7F-0CDBD3E23B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9200" y="2048205"/>
              <a:ext cx="0" cy="2104695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32E2E296-44B2-4290-B5D9-B07CE31B711B}"/>
              </a:ext>
            </a:extLst>
          </p:cNvPr>
          <p:cNvGrpSpPr/>
          <p:nvPr/>
        </p:nvGrpSpPr>
        <p:grpSpPr>
          <a:xfrm>
            <a:off x="6792999" y="2048204"/>
            <a:ext cx="779381" cy="2487248"/>
            <a:chOff x="6792999" y="2048204"/>
            <a:chExt cx="779381" cy="2487248"/>
          </a:xfrm>
        </p:grpSpPr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4E36BC15-DBBB-4336-943E-AFDAF08D7476}"/>
                </a:ext>
              </a:extLst>
            </p:cNvPr>
            <p:cNvSpPr/>
            <p:nvPr/>
          </p:nvSpPr>
          <p:spPr>
            <a:xfrm>
              <a:off x="7136651" y="2134793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kstvak 71">
              <a:extLst>
                <a:ext uri="{FF2B5EF4-FFF2-40B4-BE49-F238E27FC236}">
                  <a16:creationId xmlns:a16="http://schemas.microsoft.com/office/drawing/2014/main" id="{3730C43C-3193-4369-B19C-FDE511D76320}"/>
                </a:ext>
              </a:extLst>
            </p:cNvPr>
            <p:cNvSpPr txBox="1"/>
            <p:nvPr/>
          </p:nvSpPr>
          <p:spPr>
            <a:xfrm>
              <a:off x="6792999" y="4196898"/>
              <a:ext cx="779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7,5.. V</a:t>
              </a:r>
              <a:endParaRPr lang="en-US" sz="1600" dirty="0"/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44EABC45-16A0-4EFA-8975-820CBCD0E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329" y="2048204"/>
              <a:ext cx="0" cy="2104696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ep 86">
            <a:extLst>
              <a:ext uri="{FF2B5EF4-FFF2-40B4-BE49-F238E27FC236}">
                <a16:creationId xmlns:a16="http://schemas.microsoft.com/office/drawing/2014/main" id="{77F8E022-39E4-4664-B8C3-4C3200EF3293}"/>
              </a:ext>
            </a:extLst>
          </p:cNvPr>
          <p:cNvGrpSpPr/>
          <p:nvPr/>
        </p:nvGrpSpPr>
        <p:grpSpPr>
          <a:xfrm>
            <a:off x="7677650" y="2048204"/>
            <a:ext cx="893193" cy="2487248"/>
            <a:chOff x="7677650" y="2048204"/>
            <a:chExt cx="893193" cy="2487248"/>
          </a:xfrm>
        </p:grpSpPr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61AE4DC2-96AE-49AC-928A-1CC221C0845C}"/>
                </a:ext>
              </a:extLst>
            </p:cNvPr>
            <p:cNvSpPr/>
            <p:nvPr/>
          </p:nvSpPr>
          <p:spPr>
            <a:xfrm>
              <a:off x="8021455" y="2576767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kstvak 72">
              <a:extLst>
                <a:ext uri="{FF2B5EF4-FFF2-40B4-BE49-F238E27FC236}">
                  <a16:creationId xmlns:a16="http://schemas.microsoft.com/office/drawing/2014/main" id="{8CFCB650-9A4B-4318-8C1C-2C16E63423B7}"/>
                </a:ext>
              </a:extLst>
            </p:cNvPr>
            <p:cNvSpPr txBox="1"/>
            <p:nvPr/>
          </p:nvSpPr>
          <p:spPr>
            <a:xfrm>
              <a:off x="7677650" y="4196898"/>
              <a:ext cx="89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6,00.. V</a:t>
              </a:r>
              <a:endParaRPr lang="en-US" sz="1600" dirty="0"/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609B5908-7ABE-45FF-99F9-1F54DD5D57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3808" y="2048204"/>
              <a:ext cx="0" cy="2104696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ep 87">
            <a:extLst>
              <a:ext uri="{FF2B5EF4-FFF2-40B4-BE49-F238E27FC236}">
                <a16:creationId xmlns:a16="http://schemas.microsoft.com/office/drawing/2014/main" id="{30E6FA56-7FCE-4857-B868-9E611F61D2EA}"/>
              </a:ext>
            </a:extLst>
          </p:cNvPr>
          <p:cNvGrpSpPr/>
          <p:nvPr/>
        </p:nvGrpSpPr>
        <p:grpSpPr>
          <a:xfrm>
            <a:off x="8585954" y="2048204"/>
            <a:ext cx="893193" cy="2487248"/>
            <a:chOff x="8585954" y="2048204"/>
            <a:chExt cx="893193" cy="2487248"/>
          </a:xfrm>
        </p:grpSpPr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5F3FE0B9-8B73-4B73-959F-43AA3C6855BB}"/>
                </a:ext>
              </a:extLst>
            </p:cNvPr>
            <p:cNvSpPr/>
            <p:nvPr/>
          </p:nvSpPr>
          <p:spPr>
            <a:xfrm>
              <a:off x="8911901" y="2876346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FA047F1D-C05B-4BEB-B0FA-5269DD2E8608}"/>
                </a:ext>
              </a:extLst>
            </p:cNvPr>
            <p:cNvSpPr txBox="1"/>
            <p:nvPr/>
          </p:nvSpPr>
          <p:spPr>
            <a:xfrm>
              <a:off x="8585954" y="4196898"/>
              <a:ext cx="89319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4,70.. V</a:t>
              </a:r>
              <a:endParaRPr lang="en-US" sz="1600" dirty="0"/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8D270369-E451-45B6-A61A-C21B0C6C41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7937" y="2048204"/>
              <a:ext cx="0" cy="2104696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ep 88">
            <a:extLst>
              <a:ext uri="{FF2B5EF4-FFF2-40B4-BE49-F238E27FC236}">
                <a16:creationId xmlns:a16="http://schemas.microsoft.com/office/drawing/2014/main" id="{C6418F29-FE46-42C1-9189-E79D65EE1454}"/>
              </a:ext>
            </a:extLst>
          </p:cNvPr>
          <p:cNvGrpSpPr/>
          <p:nvPr/>
        </p:nvGrpSpPr>
        <p:grpSpPr>
          <a:xfrm>
            <a:off x="9494258" y="2048204"/>
            <a:ext cx="893193" cy="2492876"/>
            <a:chOff x="9494258" y="2048204"/>
            <a:chExt cx="893193" cy="2492876"/>
          </a:xfrm>
        </p:grpSpPr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DA987122-363A-43B3-ADFA-DCF6FF381A2C}"/>
                </a:ext>
              </a:extLst>
            </p:cNvPr>
            <p:cNvSpPr/>
            <p:nvPr/>
          </p:nvSpPr>
          <p:spPr>
            <a:xfrm>
              <a:off x="9789680" y="2727609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DBC410E4-A3C2-49D9-A898-43FC34030FAC}"/>
                </a:ext>
              </a:extLst>
            </p:cNvPr>
            <p:cNvSpPr txBox="1"/>
            <p:nvPr/>
          </p:nvSpPr>
          <p:spPr>
            <a:xfrm>
              <a:off x="9494258" y="4202526"/>
              <a:ext cx="89319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5,13.. V</a:t>
              </a:r>
              <a:endParaRPr lang="en-US" sz="1600" dirty="0"/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13FAAD2B-97AC-4338-88FE-861F8B2DE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2066" y="2048204"/>
              <a:ext cx="0" cy="2104696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ep 89">
            <a:extLst>
              <a:ext uri="{FF2B5EF4-FFF2-40B4-BE49-F238E27FC236}">
                <a16:creationId xmlns:a16="http://schemas.microsoft.com/office/drawing/2014/main" id="{9D2ABDFA-5F12-4DE1-9DE2-D0D67ABBB611}"/>
              </a:ext>
            </a:extLst>
          </p:cNvPr>
          <p:cNvGrpSpPr/>
          <p:nvPr/>
        </p:nvGrpSpPr>
        <p:grpSpPr>
          <a:xfrm>
            <a:off x="10378909" y="2048205"/>
            <a:ext cx="893193" cy="2492875"/>
            <a:chOff x="10378909" y="2048205"/>
            <a:chExt cx="893193" cy="2492875"/>
          </a:xfrm>
        </p:grpSpPr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3D1EB2D4-EDF7-4A01-BED2-21A376597CB9}"/>
                </a:ext>
              </a:extLst>
            </p:cNvPr>
            <p:cNvSpPr/>
            <p:nvPr/>
          </p:nvSpPr>
          <p:spPr>
            <a:xfrm>
              <a:off x="10627131" y="2775237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75DCBF32-C68A-499A-A0C0-51365286E381}"/>
                </a:ext>
              </a:extLst>
            </p:cNvPr>
            <p:cNvSpPr txBox="1"/>
            <p:nvPr/>
          </p:nvSpPr>
          <p:spPr>
            <a:xfrm>
              <a:off x="10378909" y="4202526"/>
              <a:ext cx="89319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nl-BE" sz="1600" dirty="0"/>
                <a:t>5,02.. V</a:t>
              </a:r>
              <a:endParaRPr lang="en-US" sz="1600" dirty="0"/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EF729A4C-222B-4D56-99C3-94F923E026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9517" y="2048205"/>
              <a:ext cx="0" cy="2104695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6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913A857-6101-4F0F-8329-E42CB76D2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4498428"/>
            <a:ext cx="11041200" cy="1621572"/>
          </a:xfrm>
        </p:spPr>
        <p:txBody>
          <a:bodyPr>
            <a:normAutofit/>
          </a:bodyPr>
          <a:lstStyle/>
          <a:p>
            <a:endParaRPr lang="nl-BE" dirty="0"/>
          </a:p>
          <a:p>
            <a:r>
              <a:rPr lang="nl-BE" dirty="0" err="1"/>
              <a:t>Kwantisatie</a:t>
            </a:r>
            <a:r>
              <a:rPr lang="nl-BE" dirty="0"/>
              <a:t>: bemonsterd signaal indelen in vaste niveaus</a:t>
            </a:r>
          </a:p>
          <a:p>
            <a:r>
              <a:rPr lang="nl-BE" dirty="0"/>
              <a:t>Aantal niveaus </a:t>
            </a:r>
            <a:r>
              <a:rPr lang="nl-BE" i="1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nl-BE" dirty="0"/>
              <a:t> (en hoe “goed” signaal wordt voorgesteld) </a:t>
            </a:r>
            <a:r>
              <a:rPr lang="nl-BE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nl-BE" dirty="0"/>
              <a:t> aantal bits </a:t>
            </a:r>
            <a:r>
              <a:rPr lang="nl-BE" i="1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endParaRPr lang="LID4096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27D7C04-ADD6-46A8-859E-99D43E8F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F568D9-884A-4D7C-9005-06696DF1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56334A7-2A7D-418D-9AC1-8C8D78797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nl-BE" dirty="0"/>
              <a:t>Sensoren en data: sampling en </a:t>
            </a:r>
            <a:r>
              <a:rPr lang="nl-BE" dirty="0" err="1"/>
              <a:t>kwantisatie</a:t>
            </a:r>
            <a:endParaRPr lang="LID4096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2D6E83A-900D-404A-BB2A-74C53048E8EA}"/>
              </a:ext>
            </a:extLst>
          </p:cNvPr>
          <p:cNvGrpSpPr/>
          <p:nvPr/>
        </p:nvGrpSpPr>
        <p:grpSpPr>
          <a:xfrm>
            <a:off x="576000" y="1654174"/>
            <a:ext cx="11040000" cy="2498726"/>
            <a:chOff x="279400" y="1359036"/>
            <a:chExt cx="11531600" cy="2685546"/>
          </a:xfrm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C7F4D138-F0B8-4916-A12A-5876FD20AFF3}"/>
                </a:ext>
              </a:extLst>
            </p:cNvPr>
            <p:cNvSpPr/>
            <p:nvPr/>
          </p:nvSpPr>
          <p:spPr>
            <a:xfrm>
              <a:off x="717550" y="1708150"/>
              <a:ext cx="10756900" cy="1841500"/>
            </a:xfrm>
            <a:custGeom>
              <a:avLst/>
              <a:gdLst>
                <a:gd name="connsiteX0" fmla="*/ 0 w 10756900"/>
                <a:gd name="connsiteY0" fmla="*/ 1371600 h 1841500"/>
                <a:gd name="connsiteX1" fmla="*/ 50800 w 10756900"/>
                <a:gd name="connsiteY1" fmla="*/ 1130300 h 1841500"/>
                <a:gd name="connsiteX2" fmla="*/ 101600 w 10756900"/>
                <a:gd name="connsiteY2" fmla="*/ 1003300 h 1841500"/>
                <a:gd name="connsiteX3" fmla="*/ 139700 w 10756900"/>
                <a:gd name="connsiteY3" fmla="*/ 939800 h 1841500"/>
                <a:gd name="connsiteX4" fmla="*/ 228600 w 10756900"/>
                <a:gd name="connsiteY4" fmla="*/ 825500 h 1841500"/>
                <a:gd name="connsiteX5" fmla="*/ 266700 w 10756900"/>
                <a:gd name="connsiteY5" fmla="*/ 762000 h 1841500"/>
                <a:gd name="connsiteX6" fmla="*/ 292100 w 10756900"/>
                <a:gd name="connsiteY6" fmla="*/ 723900 h 1841500"/>
                <a:gd name="connsiteX7" fmla="*/ 368300 w 10756900"/>
                <a:gd name="connsiteY7" fmla="*/ 673100 h 1841500"/>
                <a:gd name="connsiteX8" fmla="*/ 406400 w 10756900"/>
                <a:gd name="connsiteY8" fmla="*/ 647700 h 1841500"/>
                <a:gd name="connsiteX9" fmla="*/ 533400 w 10756900"/>
                <a:gd name="connsiteY9" fmla="*/ 673100 h 1841500"/>
                <a:gd name="connsiteX10" fmla="*/ 596900 w 10756900"/>
                <a:gd name="connsiteY10" fmla="*/ 711200 h 1841500"/>
                <a:gd name="connsiteX11" fmla="*/ 685800 w 10756900"/>
                <a:gd name="connsiteY11" fmla="*/ 762000 h 1841500"/>
                <a:gd name="connsiteX12" fmla="*/ 825500 w 10756900"/>
                <a:gd name="connsiteY12" fmla="*/ 914400 h 1841500"/>
                <a:gd name="connsiteX13" fmla="*/ 901700 w 10756900"/>
                <a:gd name="connsiteY13" fmla="*/ 1041400 h 1841500"/>
                <a:gd name="connsiteX14" fmla="*/ 1003300 w 10756900"/>
                <a:gd name="connsiteY14" fmla="*/ 1181100 h 1841500"/>
                <a:gd name="connsiteX15" fmla="*/ 1016000 w 10756900"/>
                <a:gd name="connsiteY15" fmla="*/ 1219200 h 1841500"/>
                <a:gd name="connsiteX16" fmla="*/ 1079500 w 10756900"/>
                <a:gd name="connsiteY16" fmla="*/ 1295400 h 1841500"/>
                <a:gd name="connsiteX17" fmla="*/ 1130300 w 10756900"/>
                <a:gd name="connsiteY17" fmla="*/ 1422400 h 1841500"/>
                <a:gd name="connsiteX18" fmla="*/ 1206500 w 10756900"/>
                <a:gd name="connsiteY18" fmla="*/ 1524000 h 1841500"/>
                <a:gd name="connsiteX19" fmla="*/ 1282700 w 10756900"/>
                <a:gd name="connsiteY19" fmla="*/ 1600200 h 1841500"/>
                <a:gd name="connsiteX20" fmla="*/ 1333500 w 10756900"/>
                <a:gd name="connsiteY20" fmla="*/ 1638300 h 1841500"/>
                <a:gd name="connsiteX21" fmla="*/ 1524000 w 10756900"/>
                <a:gd name="connsiteY21" fmla="*/ 1638300 h 1841500"/>
                <a:gd name="connsiteX22" fmla="*/ 1587500 w 10756900"/>
                <a:gd name="connsiteY22" fmla="*/ 1625600 h 1841500"/>
                <a:gd name="connsiteX23" fmla="*/ 1651000 w 10756900"/>
                <a:gd name="connsiteY23" fmla="*/ 1600200 h 1841500"/>
                <a:gd name="connsiteX24" fmla="*/ 1689100 w 10756900"/>
                <a:gd name="connsiteY24" fmla="*/ 1587500 h 1841500"/>
                <a:gd name="connsiteX25" fmla="*/ 1828800 w 10756900"/>
                <a:gd name="connsiteY25" fmla="*/ 1549400 h 1841500"/>
                <a:gd name="connsiteX26" fmla="*/ 2006600 w 10756900"/>
                <a:gd name="connsiteY26" fmla="*/ 1447800 h 1841500"/>
                <a:gd name="connsiteX27" fmla="*/ 2070100 w 10756900"/>
                <a:gd name="connsiteY27" fmla="*/ 1422400 h 1841500"/>
                <a:gd name="connsiteX28" fmla="*/ 2108200 w 10756900"/>
                <a:gd name="connsiteY28" fmla="*/ 1384300 h 1841500"/>
                <a:gd name="connsiteX29" fmla="*/ 2146300 w 10756900"/>
                <a:gd name="connsiteY29" fmla="*/ 1358900 h 1841500"/>
                <a:gd name="connsiteX30" fmla="*/ 2171700 w 10756900"/>
                <a:gd name="connsiteY30" fmla="*/ 1320800 h 1841500"/>
                <a:gd name="connsiteX31" fmla="*/ 2235200 w 10756900"/>
                <a:gd name="connsiteY31" fmla="*/ 1231900 h 1841500"/>
                <a:gd name="connsiteX32" fmla="*/ 2273300 w 10756900"/>
                <a:gd name="connsiteY32" fmla="*/ 1130300 h 1841500"/>
                <a:gd name="connsiteX33" fmla="*/ 2286000 w 10756900"/>
                <a:gd name="connsiteY33" fmla="*/ 1066800 h 1841500"/>
                <a:gd name="connsiteX34" fmla="*/ 2298700 w 10756900"/>
                <a:gd name="connsiteY34" fmla="*/ 1028700 h 1841500"/>
                <a:gd name="connsiteX35" fmla="*/ 2311400 w 10756900"/>
                <a:gd name="connsiteY35" fmla="*/ 952500 h 1841500"/>
                <a:gd name="connsiteX36" fmla="*/ 2324100 w 10756900"/>
                <a:gd name="connsiteY36" fmla="*/ 901700 h 1841500"/>
                <a:gd name="connsiteX37" fmla="*/ 2349500 w 10756900"/>
                <a:gd name="connsiteY37" fmla="*/ 723900 h 1841500"/>
                <a:gd name="connsiteX38" fmla="*/ 2387600 w 10756900"/>
                <a:gd name="connsiteY38" fmla="*/ 609600 h 1841500"/>
                <a:gd name="connsiteX39" fmla="*/ 2413000 w 10756900"/>
                <a:gd name="connsiteY39" fmla="*/ 482600 h 1841500"/>
                <a:gd name="connsiteX40" fmla="*/ 2463800 w 10756900"/>
                <a:gd name="connsiteY40" fmla="*/ 393700 h 1841500"/>
                <a:gd name="connsiteX41" fmla="*/ 2489200 w 10756900"/>
                <a:gd name="connsiteY41" fmla="*/ 342900 h 1841500"/>
                <a:gd name="connsiteX42" fmla="*/ 2552700 w 10756900"/>
                <a:gd name="connsiteY42" fmla="*/ 177800 h 1841500"/>
                <a:gd name="connsiteX43" fmla="*/ 2578100 w 10756900"/>
                <a:gd name="connsiteY43" fmla="*/ 127000 h 1841500"/>
                <a:gd name="connsiteX44" fmla="*/ 2616200 w 10756900"/>
                <a:gd name="connsiteY44" fmla="*/ 88900 h 1841500"/>
                <a:gd name="connsiteX45" fmla="*/ 2641600 w 10756900"/>
                <a:gd name="connsiteY45" fmla="*/ 38100 h 1841500"/>
                <a:gd name="connsiteX46" fmla="*/ 2717800 w 10756900"/>
                <a:gd name="connsiteY46" fmla="*/ 0 h 1841500"/>
                <a:gd name="connsiteX47" fmla="*/ 2844800 w 10756900"/>
                <a:gd name="connsiteY47" fmla="*/ 12700 h 1841500"/>
                <a:gd name="connsiteX48" fmla="*/ 2857500 w 10756900"/>
                <a:gd name="connsiteY48" fmla="*/ 50800 h 1841500"/>
                <a:gd name="connsiteX49" fmla="*/ 2882900 w 10756900"/>
                <a:gd name="connsiteY49" fmla="*/ 88900 h 1841500"/>
                <a:gd name="connsiteX50" fmla="*/ 2895600 w 10756900"/>
                <a:gd name="connsiteY50" fmla="*/ 139700 h 1841500"/>
                <a:gd name="connsiteX51" fmla="*/ 2921000 w 10756900"/>
                <a:gd name="connsiteY51" fmla="*/ 215900 h 1841500"/>
                <a:gd name="connsiteX52" fmla="*/ 2933700 w 10756900"/>
                <a:gd name="connsiteY52" fmla="*/ 292100 h 1841500"/>
                <a:gd name="connsiteX53" fmla="*/ 2959100 w 10756900"/>
                <a:gd name="connsiteY53" fmla="*/ 495300 h 1841500"/>
                <a:gd name="connsiteX54" fmla="*/ 2984500 w 10756900"/>
                <a:gd name="connsiteY54" fmla="*/ 711200 h 1841500"/>
                <a:gd name="connsiteX55" fmla="*/ 2997200 w 10756900"/>
                <a:gd name="connsiteY55" fmla="*/ 762000 h 1841500"/>
                <a:gd name="connsiteX56" fmla="*/ 3009900 w 10756900"/>
                <a:gd name="connsiteY56" fmla="*/ 901700 h 1841500"/>
                <a:gd name="connsiteX57" fmla="*/ 3035300 w 10756900"/>
                <a:gd name="connsiteY57" fmla="*/ 1003300 h 1841500"/>
                <a:gd name="connsiteX58" fmla="*/ 3060700 w 10756900"/>
                <a:gd name="connsiteY58" fmla="*/ 1104900 h 1841500"/>
                <a:gd name="connsiteX59" fmla="*/ 3073400 w 10756900"/>
                <a:gd name="connsiteY59" fmla="*/ 1143000 h 1841500"/>
                <a:gd name="connsiteX60" fmla="*/ 3111500 w 10756900"/>
                <a:gd name="connsiteY60" fmla="*/ 1244600 h 1841500"/>
                <a:gd name="connsiteX61" fmla="*/ 3149600 w 10756900"/>
                <a:gd name="connsiteY61" fmla="*/ 1346200 h 1841500"/>
                <a:gd name="connsiteX62" fmla="*/ 3187700 w 10756900"/>
                <a:gd name="connsiteY62" fmla="*/ 1447800 h 1841500"/>
                <a:gd name="connsiteX63" fmla="*/ 3238500 w 10756900"/>
                <a:gd name="connsiteY63" fmla="*/ 1524000 h 1841500"/>
                <a:gd name="connsiteX64" fmla="*/ 3276600 w 10756900"/>
                <a:gd name="connsiteY64" fmla="*/ 1536700 h 1841500"/>
                <a:gd name="connsiteX65" fmla="*/ 3302000 w 10756900"/>
                <a:gd name="connsiteY65" fmla="*/ 1612900 h 1841500"/>
                <a:gd name="connsiteX66" fmla="*/ 3314700 w 10756900"/>
                <a:gd name="connsiteY66" fmla="*/ 1651000 h 1841500"/>
                <a:gd name="connsiteX67" fmla="*/ 3340100 w 10756900"/>
                <a:gd name="connsiteY67" fmla="*/ 1739900 h 1841500"/>
                <a:gd name="connsiteX68" fmla="*/ 3390900 w 10756900"/>
                <a:gd name="connsiteY68" fmla="*/ 1816100 h 1841500"/>
                <a:gd name="connsiteX69" fmla="*/ 3429000 w 10756900"/>
                <a:gd name="connsiteY69" fmla="*/ 1841500 h 1841500"/>
                <a:gd name="connsiteX70" fmla="*/ 3543300 w 10756900"/>
                <a:gd name="connsiteY70" fmla="*/ 1816100 h 1841500"/>
                <a:gd name="connsiteX71" fmla="*/ 3568700 w 10756900"/>
                <a:gd name="connsiteY71" fmla="*/ 1778000 h 1841500"/>
                <a:gd name="connsiteX72" fmla="*/ 3606800 w 10756900"/>
                <a:gd name="connsiteY72" fmla="*/ 1752600 h 1841500"/>
                <a:gd name="connsiteX73" fmla="*/ 3644900 w 10756900"/>
                <a:gd name="connsiteY73" fmla="*/ 1701800 h 1841500"/>
                <a:gd name="connsiteX74" fmla="*/ 3683000 w 10756900"/>
                <a:gd name="connsiteY74" fmla="*/ 1663700 h 1841500"/>
                <a:gd name="connsiteX75" fmla="*/ 3695700 w 10756900"/>
                <a:gd name="connsiteY75" fmla="*/ 1625600 h 1841500"/>
                <a:gd name="connsiteX76" fmla="*/ 3746500 w 10756900"/>
                <a:gd name="connsiteY76" fmla="*/ 1549400 h 1841500"/>
                <a:gd name="connsiteX77" fmla="*/ 3797300 w 10756900"/>
                <a:gd name="connsiteY77" fmla="*/ 1473200 h 1841500"/>
                <a:gd name="connsiteX78" fmla="*/ 3822700 w 10756900"/>
                <a:gd name="connsiteY78" fmla="*/ 1435100 h 1841500"/>
                <a:gd name="connsiteX79" fmla="*/ 3848100 w 10756900"/>
                <a:gd name="connsiteY79" fmla="*/ 1397000 h 1841500"/>
                <a:gd name="connsiteX80" fmla="*/ 3898900 w 10756900"/>
                <a:gd name="connsiteY80" fmla="*/ 1346200 h 1841500"/>
                <a:gd name="connsiteX81" fmla="*/ 3987800 w 10756900"/>
                <a:gd name="connsiteY81" fmla="*/ 1231900 h 1841500"/>
                <a:gd name="connsiteX82" fmla="*/ 4038600 w 10756900"/>
                <a:gd name="connsiteY82" fmla="*/ 1168400 h 1841500"/>
                <a:gd name="connsiteX83" fmla="*/ 4127500 w 10756900"/>
                <a:gd name="connsiteY83" fmla="*/ 1079500 h 1841500"/>
                <a:gd name="connsiteX84" fmla="*/ 4165600 w 10756900"/>
                <a:gd name="connsiteY84" fmla="*/ 1041400 h 1841500"/>
                <a:gd name="connsiteX85" fmla="*/ 4279900 w 10756900"/>
                <a:gd name="connsiteY85" fmla="*/ 977900 h 1841500"/>
                <a:gd name="connsiteX86" fmla="*/ 4330700 w 10756900"/>
                <a:gd name="connsiteY86" fmla="*/ 952500 h 1841500"/>
                <a:gd name="connsiteX87" fmla="*/ 4394200 w 10756900"/>
                <a:gd name="connsiteY87" fmla="*/ 939800 h 1841500"/>
                <a:gd name="connsiteX88" fmla="*/ 4572000 w 10756900"/>
                <a:gd name="connsiteY88" fmla="*/ 952500 h 1841500"/>
                <a:gd name="connsiteX89" fmla="*/ 4635500 w 10756900"/>
                <a:gd name="connsiteY89" fmla="*/ 1028700 h 1841500"/>
                <a:gd name="connsiteX90" fmla="*/ 4648200 w 10756900"/>
                <a:gd name="connsiteY90" fmla="*/ 1066800 h 1841500"/>
                <a:gd name="connsiteX91" fmla="*/ 4737100 w 10756900"/>
                <a:gd name="connsiteY91" fmla="*/ 1155700 h 1841500"/>
                <a:gd name="connsiteX92" fmla="*/ 4775200 w 10756900"/>
                <a:gd name="connsiteY92" fmla="*/ 1181100 h 1841500"/>
                <a:gd name="connsiteX93" fmla="*/ 4787900 w 10756900"/>
                <a:gd name="connsiteY93" fmla="*/ 1219200 h 1841500"/>
                <a:gd name="connsiteX94" fmla="*/ 4864100 w 10756900"/>
                <a:gd name="connsiteY94" fmla="*/ 1282700 h 1841500"/>
                <a:gd name="connsiteX95" fmla="*/ 5016500 w 10756900"/>
                <a:gd name="connsiteY95" fmla="*/ 1270000 h 1841500"/>
                <a:gd name="connsiteX96" fmla="*/ 5143500 w 10756900"/>
                <a:gd name="connsiteY96" fmla="*/ 1219200 h 1841500"/>
                <a:gd name="connsiteX97" fmla="*/ 5270500 w 10756900"/>
                <a:gd name="connsiteY97" fmla="*/ 1181100 h 1841500"/>
                <a:gd name="connsiteX98" fmla="*/ 5321300 w 10756900"/>
                <a:gd name="connsiteY98" fmla="*/ 1104900 h 1841500"/>
                <a:gd name="connsiteX99" fmla="*/ 5346700 w 10756900"/>
                <a:gd name="connsiteY99" fmla="*/ 1028700 h 1841500"/>
                <a:gd name="connsiteX100" fmla="*/ 5410200 w 10756900"/>
                <a:gd name="connsiteY100" fmla="*/ 939800 h 1841500"/>
                <a:gd name="connsiteX101" fmla="*/ 5461000 w 10756900"/>
                <a:gd name="connsiteY101" fmla="*/ 863600 h 1841500"/>
                <a:gd name="connsiteX102" fmla="*/ 5486400 w 10756900"/>
                <a:gd name="connsiteY102" fmla="*/ 825500 h 1841500"/>
                <a:gd name="connsiteX103" fmla="*/ 5511800 w 10756900"/>
                <a:gd name="connsiteY103" fmla="*/ 787400 h 1841500"/>
                <a:gd name="connsiteX104" fmla="*/ 5524500 w 10756900"/>
                <a:gd name="connsiteY104" fmla="*/ 749300 h 1841500"/>
                <a:gd name="connsiteX105" fmla="*/ 5689600 w 10756900"/>
                <a:gd name="connsiteY105" fmla="*/ 571500 h 1841500"/>
                <a:gd name="connsiteX106" fmla="*/ 5727700 w 10756900"/>
                <a:gd name="connsiteY106" fmla="*/ 533400 h 1841500"/>
                <a:gd name="connsiteX107" fmla="*/ 5778500 w 10756900"/>
                <a:gd name="connsiteY107" fmla="*/ 508000 h 1841500"/>
                <a:gd name="connsiteX108" fmla="*/ 5816600 w 10756900"/>
                <a:gd name="connsiteY108" fmla="*/ 469900 h 1841500"/>
                <a:gd name="connsiteX109" fmla="*/ 5969000 w 10756900"/>
                <a:gd name="connsiteY109" fmla="*/ 355600 h 1841500"/>
                <a:gd name="connsiteX110" fmla="*/ 6045200 w 10756900"/>
                <a:gd name="connsiteY110" fmla="*/ 292100 h 1841500"/>
                <a:gd name="connsiteX111" fmla="*/ 6184900 w 10756900"/>
                <a:gd name="connsiteY111" fmla="*/ 254000 h 1841500"/>
                <a:gd name="connsiteX112" fmla="*/ 6337300 w 10756900"/>
                <a:gd name="connsiteY112" fmla="*/ 228600 h 1841500"/>
                <a:gd name="connsiteX113" fmla="*/ 6718300 w 10756900"/>
                <a:gd name="connsiteY113" fmla="*/ 266700 h 1841500"/>
                <a:gd name="connsiteX114" fmla="*/ 6832600 w 10756900"/>
                <a:gd name="connsiteY114" fmla="*/ 304800 h 1841500"/>
                <a:gd name="connsiteX115" fmla="*/ 6908800 w 10756900"/>
                <a:gd name="connsiteY115" fmla="*/ 330200 h 1841500"/>
                <a:gd name="connsiteX116" fmla="*/ 7023100 w 10756900"/>
                <a:gd name="connsiteY116" fmla="*/ 444500 h 1841500"/>
                <a:gd name="connsiteX117" fmla="*/ 7175500 w 10756900"/>
                <a:gd name="connsiteY117" fmla="*/ 546100 h 1841500"/>
                <a:gd name="connsiteX118" fmla="*/ 7213600 w 10756900"/>
                <a:gd name="connsiteY118" fmla="*/ 571500 h 1841500"/>
                <a:gd name="connsiteX119" fmla="*/ 7315200 w 10756900"/>
                <a:gd name="connsiteY119" fmla="*/ 622300 h 1841500"/>
                <a:gd name="connsiteX120" fmla="*/ 7353300 w 10756900"/>
                <a:gd name="connsiteY120" fmla="*/ 660400 h 1841500"/>
                <a:gd name="connsiteX121" fmla="*/ 7391400 w 10756900"/>
                <a:gd name="connsiteY121" fmla="*/ 711200 h 1841500"/>
                <a:gd name="connsiteX122" fmla="*/ 7442200 w 10756900"/>
                <a:gd name="connsiteY122" fmla="*/ 762000 h 1841500"/>
                <a:gd name="connsiteX123" fmla="*/ 7467600 w 10756900"/>
                <a:gd name="connsiteY123" fmla="*/ 812800 h 1841500"/>
                <a:gd name="connsiteX124" fmla="*/ 7556500 w 10756900"/>
                <a:gd name="connsiteY124" fmla="*/ 939800 h 1841500"/>
                <a:gd name="connsiteX125" fmla="*/ 7620000 w 10756900"/>
                <a:gd name="connsiteY125" fmla="*/ 990600 h 1841500"/>
                <a:gd name="connsiteX126" fmla="*/ 7658100 w 10756900"/>
                <a:gd name="connsiteY126" fmla="*/ 1016000 h 1841500"/>
                <a:gd name="connsiteX127" fmla="*/ 7721600 w 10756900"/>
                <a:gd name="connsiteY127" fmla="*/ 1028700 h 1841500"/>
                <a:gd name="connsiteX128" fmla="*/ 7797800 w 10756900"/>
                <a:gd name="connsiteY128" fmla="*/ 1016000 h 1841500"/>
                <a:gd name="connsiteX129" fmla="*/ 7848600 w 10756900"/>
                <a:gd name="connsiteY129" fmla="*/ 914400 h 1841500"/>
                <a:gd name="connsiteX130" fmla="*/ 7874000 w 10756900"/>
                <a:gd name="connsiteY130" fmla="*/ 723900 h 1841500"/>
                <a:gd name="connsiteX131" fmla="*/ 7899400 w 10756900"/>
                <a:gd name="connsiteY131" fmla="*/ 673100 h 1841500"/>
                <a:gd name="connsiteX132" fmla="*/ 7937500 w 10756900"/>
                <a:gd name="connsiteY132" fmla="*/ 596900 h 1841500"/>
                <a:gd name="connsiteX133" fmla="*/ 7975600 w 10756900"/>
                <a:gd name="connsiteY133" fmla="*/ 673100 h 1841500"/>
                <a:gd name="connsiteX134" fmla="*/ 8001000 w 10756900"/>
                <a:gd name="connsiteY134" fmla="*/ 762000 h 1841500"/>
                <a:gd name="connsiteX135" fmla="*/ 8026400 w 10756900"/>
                <a:gd name="connsiteY135" fmla="*/ 800100 h 1841500"/>
                <a:gd name="connsiteX136" fmla="*/ 8051800 w 10756900"/>
                <a:gd name="connsiteY136" fmla="*/ 876300 h 1841500"/>
                <a:gd name="connsiteX137" fmla="*/ 8102600 w 10756900"/>
                <a:gd name="connsiteY137" fmla="*/ 939800 h 1841500"/>
                <a:gd name="connsiteX138" fmla="*/ 8191500 w 10756900"/>
                <a:gd name="connsiteY138" fmla="*/ 1041400 h 1841500"/>
                <a:gd name="connsiteX139" fmla="*/ 8280400 w 10756900"/>
                <a:gd name="connsiteY139" fmla="*/ 1028700 h 1841500"/>
                <a:gd name="connsiteX140" fmla="*/ 8318500 w 10756900"/>
                <a:gd name="connsiteY140" fmla="*/ 990600 h 1841500"/>
                <a:gd name="connsiteX141" fmla="*/ 8369300 w 10756900"/>
                <a:gd name="connsiteY141" fmla="*/ 952500 h 1841500"/>
                <a:gd name="connsiteX142" fmla="*/ 8432800 w 10756900"/>
                <a:gd name="connsiteY142" fmla="*/ 863600 h 1841500"/>
                <a:gd name="connsiteX143" fmla="*/ 8521700 w 10756900"/>
                <a:gd name="connsiteY143" fmla="*/ 749300 h 1841500"/>
                <a:gd name="connsiteX144" fmla="*/ 8636000 w 10756900"/>
                <a:gd name="connsiteY144" fmla="*/ 685800 h 1841500"/>
                <a:gd name="connsiteX145" fmla="*/ 8712200 w 10756900"/>
                <a:gd name="connsiteY145" fmla="*/ 673100 h 1841500"/>
                <a:gd name="connsiteX146" fmla="*/ 8890000 w 10756900"/>
                <a:gd name="connsiteY146" fmla="*/ 698500 h 1841500"/>
                <a:gd name="connsiteX147" fmla="*/ 8953500 w 10756900"/>
                <a:gd name="connsiteY147" fmla="*/ 774700 h 1841500"/>
                <a:gd name="connsiteX148" fmla="*/ 8978900 w 10756900"/>
                <a:gd name="connsiteY148" fmla="*/ 825500 h 1841500"/>
                <a:gd name="connsiteX149" fmla="*/ 8991600 w 10756900"/>
                <a:gd name="connsiteY149" fmla="*/ 863600 h 1841500"/>
                <a:gd name="connsiteX150" fmla="*/ 9029700 w 10756900"/>
                <a:gd name="connsiteY150" fmla="*/ 876300 h 1841500"/>
                <a:gd name="connsiteX151" fmla="*/ 9182100 w 10756900"/>
                <a:gd name="connsiteY151" fmla="*/ 863600 h 1841500"/>
                <a:gd name="connsiteX152" fmla="*/ 9385300 w 10756900"/>
                <a:gd name="connsiteY152" fmla="*/ 838200 h 1841500"/>
                <a:gd name="connsiteX153" fmla="*/ 9817100 w 10756900"/>
                <a:gd name="connsiteY153" fmla="*/ 863600 h 1841500"/>
                <a:gd name="connsiteX154" fmla="*/ 9982200 w 10756900"/>
                <a:gd name="connsiteY154" fmla="*/ 889000 h 1841500"/>
                <a:gd name="connsiteX155" fmla="*/ 10121900 w 10756900"/>
                <a:gd name="connsiteY155" fmla="*/ 914400 h 1841500"/>
                <a:gd name="connsiteX156" fmla="*/ 10490200 w 10756900"/>
                <a:gd name="connsiteY156" fmla="*/ 927100 h 1841500"/>
                <a:gd name="connsiteX157" fmla="*/ 10756900 w 10756900"/>
                <a:gd name="connsiteY157" fmla="*/ 939800 h 184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0756900" h="1841500">
                  <a:moveTo>
                    <a:pt x="0" y="1371600"/>
                  </a:moveTo>
                  <a:cubicBezTo>
                    <a:pt x="16553" y="1272279"/>
                    <a:pt x="19578" y="1218763"/>
                    <a:pt x="50800" y="1130300"/>
                  </a:cubicBezTo>
                  <a:cubicBezTo>
                    <a:pt x="65975" y="1087305"/>
                    <a:pt x="78142" y="1042397"/>
                    <a:pt x="101600" y="1003300"/>
                  </a:cubicBezTo>
                  <a:cubicBezTo>
                    <a:pt x="114300" y="982133"/>
                    <a:pt x="125353" y="959886"/>
                    <a:pt x="139700" y="939800"/>
                  </a:cubicBezTo>
                  <a:cubicBezTo>
                    <a:pt x="167755" y="900523"/>
                    <a:pt x="203767" y="866889"/>
                    <a:pt x="228600" y="825500"/>
                  </a:cubicBezTo>
                  <a:cubicBezTo>
                    <a:pt x="241300" y="804333"/>
                    <a:pt x="253617" y="782932"/>
                    <a:pt x="266700" y="762000"/>
                  </a:cubicBezTo>
                  <a:cubicBezTo>
                    <a:pt x="274790" y="749057"/>
                    <a:pt x="280613" y="733951"/>
                    <a:pt x="292100" y="723900"/>
                  </a:cubicBezTo>
                  <a:cubicBezTo>
                    <a:pt x="315074" y="703798"/>
                    <a:pt x="342900" y="690033"/>
                    <a:pt x="368300" y="673100"/>
                  </a:cubicBezTo>
                  <a:lnTo>
                    <a:pt x="406400" y="647700"/>
                  </a:lnTo>
                  <a:cubicBezTo>
                    <a:pt x="421557" y="650226"/>
                    <a:pt x="510666" y="662996"/>
                    <a:pt x="533400" y="673100"/>
                  </a:cubicBezTo>
                  <a:cubicBezTo>
                    <a:pt x="555957" y="683125"/>
                    <a:pt x="575322" y="699212"/>
                    <a:pt x="596900" y="711200"/>
                  </a:cubicBezTo>
                  <a:cubicBezTo>
                    <a:pt x="627564" y="728235"/>
                    <a:pt x="659189" y="738346"/>
                    <a:pt x="685800" y="762000"/>
                  </a:cubicBezTo>
                  <a:cubicBezTo>
                    <a:pt x="732293" y="803327"/>
                    <a:pt x="787867" y="864223"/>
                    <a:pt x="825500" y="914400"/>
                  </a:cubicBezTo>
                  <a:cubicBezTo>
                    <a:pt x="919120" y="1039227"/>
                    <a:pt x="842605" y="942908"/>
                    <a:pt x="901700" y="1041400"/>
                  </a:cubicBezTo>
                  <a:cubicBezTo>
                    <a:pt x="941202" y="1107236"/>
                    <a:pt x="956814" y="1122992"/>
                    <a:pt x="1003300" y="1181100"/>
                  </a:cubicBezTo>
                  <a:cubicBezTo>
                    <a:pt x="1007533" y="1193800"/>
                    <a:pt x="1010013" y="1207226"/>
                    <a:pt x="1016000" y="1219200"/>
                  </a:cubicBezTo>
                  <a:cubicBezTo>
                    <a:pt x="1033681" y="1254563"/>
                    <a:pt x="1051413" y="1267313"/>
                    <a:pt x="1079500" y="1295400"/>
                  </a:cubicBezTo>
                  <a:cubicBezTo>
                    <a:pt x="1093269" y="1336706"/>
                    <a:pt x="1105384" y="1385026"/>
                    <a:pt x="1130300" y="1422400"/>
                  </a:cubicBezTo>
                  <a:cubicBezTo>
                    <a:pt x="1153782" y="1457623"/>
                    <a:pt x="1184720" y="1487699"/>
                    <a:pt x="1206500" y="1524000"/>
                  </a:cubicBezTo>
                  <a:cubicBezTo>
                    <a:pt x="1251488" y="1598979"/>
                    <a:pt x="1221182" y="1579694"/>
                    <a:pt x="1282700" y="1600200"/>
                  </a:cubicBezTo>
                  <a:cubicBezTo>
                    <a:pt x="1299633" y="1612900"/>
                    <a:pt x="1314568" y="1628834"/>
                    <a:pt x="1333500" y="1638300"/>
                  </a:cubicBezTo>
                  <a:cubicBezTo>
                    <a:pt x="1388978" y="1666039"/>
                    <a:pt x="1475906" y="1642672"/>
                    <a:pt x="1524000" y="1638300"/>
                  </a:cubicBezTo>
                  <a:cubicBezTo>
                    <a:pt x="1545167" y="1634067"/>
                    <a:pt x="1566825" y="1631803"/>
                    <a:pt x="1587500" y="1625600"/>
                  </a:cubicBezTo>
                  <a:cubicBezTo>
                    <a:pt x="1609336" y="1619049"/>
                    <a:pt x="1629654" y="1608205"/>
                    <a:pt x="1651000" y="1600200"/>
                  </a:cubicBezTo>
                  <a:cubicBezTo>
                    <a:pt x="1663535" y="1595500"/>
                    <a:pt x="1676228" y="1591178"/>
                    <a:pt x="1689100" y="1587500"/>
                  </a:cubicBezTo>
                  <a:cubicBezTo>
                    <a:pt x="1735164" y="1574339"/>
                    <a:pt x="1784272" y="1567211"/>
                    <a:pt x="1828800" y="1549400"/>
                  </a:cubicBezTo>
                  <a:cubicBezTo>
                    <a:pt x="1980409" y="1488757"/>
                    <a:pt x="1880590" y="1516533"/>
                    <a:pt x="2006600" y="1447800"/>
                  </a:cubicBezTo>
                  <a:cubicBezTo>
                    <a:pt x="2026614" y="1436884"/>
                    <a:pt x="2048933" y="1430867"/>
                    <a:pt x="2070100" y="1422400"/>
                  </a:cubicBezTo>
                  <a:cubicBezTo>
                    <a:pt x="2082800" y="1409700"/>
                    <a:pt x="2094402" y="1395798"/>
                    <a:pt x="2108200" y="1384300"/>
                  </a:cubicBezTo>
                  <a:cubicBezTo>
                    <a:pt x="2119926" y="1374529"/>
                    <a:pt x="2135507" y="1369693"/>
                    <a:pt x="2146300" y="1358900"/>
                  </a:cubicBezTo>
                  <a:cubicBezTo>
                    <a:pt x="2157093" y="1348107"/>
                    <a:pt x="2162828" y="1333220"/>
                    <a:pt x="2171700" y="1320800"/>
                  </a:cubicBezTo>
                  <a:cubicBezTo>
                    <a:pt x="2250464" y="1210531"/>
                    <a:pt x="2175340" y="1321690"/>
                    <a:pt x="2235200" y="1231900"/>
                  </a:cubicBezTo>
                  <a:cubicBezTo>
                    <a:pt x="2283106" y="1040276"/>
                    <a:pt x="2206888" y="1329535"/>
                    <a:pt x="2273300" y="1130300"/>
                  </a:cubicBezTo>
                  <a:cubicBezTo>
                    <a:pt x="2280126" y="1109822"/>
                    <a:pt x="2280765" y="1087741"/>
                    <a:pt x="2286000" y="1066800"/>
                  </a:cubicBezTo>
                  <a:cubicBezTo>
                    <a:pt x="2289247" y="1053813"/>
                    <a:pt x="2295796" y="1041768"/>
                    <a:pt x="2298700" y="1028700"/>
                  </a:cubicBezTo>
                  <a:cubicBezTo>
                    <a:pt x="2304286" y="1003563"/>
                    <a:pt x="2306350" y="977750"/>
                    <a:pt x="2311400" y="952500"/>
                  </a:cubicBezTo>
                  <a:cubicBezTo>
                    <a:pt x="2314823" y="935384"/>
                    <a:pt x="2319867" y="918633"/>
                    <a:pt x="2324100" y="901700"/>
                  </a:cubicBezTo>
                  <a:cubicBezTo>
                    <a:pt x="2328623" y="860990"/>
                    <a:pt x="2335228" y="771472"/>
                    <a:pt x="2349500" y="723900"/>
                  </a:cubicBezTo>
                  <a:cubicBezTo>
                    <a:pt x="2383038" y="612106"/>
                    <a:pt x="2368103" y="707085"/>
                    <a:pt x="2387600" y="609600"/>
                  </a:cubicBezTo>
                  <a:cubicBezTo>
                    <a:pt x="2393871" y="578246"/>
                    <a:pt x="2400358" y="516313"/>
                    <a:pt x="2413000" y="482600"/>
                  </a:cubicBezTo>
                  <a:cubicBezTo>
                    <a:pt x="2433934" y="426777"/>
                    <a:pt x="2437003" y="440595"/>
                    <a:pt x="2463800" y="393700"/>
                  </a:cubicBezTo>
                  <a:cubicBezTo>
                    <a:pt x="2473193" y="377262"/>
                    <a:pt x="2480733" y="359833"/>
                    <a:pt x="2489200" y="342900"/>
                  </a:cubicBezTo>
                  <a:cubicBezTo>
                    <a:pt x="2509326" y="242271"/>
                    <a:pt x="2492247" y="298707"/>
                    <a:pt x="2552700" y="177800"/>
                  </a:cubicBezTo>
                  <a:cubicBezTo>
                    <a:pt x="2561167" y="160867"/>
                    <a:pt x="2564713" y="140387"/>
                    <a:pt x="2578100" y="127000"/>
                  </a:cubicBezTo>
                  <a:cubicBezTo>
                    <a:pt x="2590800" y="114300"/>
                    <a:pt x="2605761" y="103515"/>
                    <a:pt x="2616200" y="88900"/>
                  </a:cubicBezTo>
                  <a:cubicBezTo>
                    <a:pt x="2627204" y="73494"/>
                    <a:pt x="2629480" y="52644"/>
                    <a:pt x="2641600" y="38100"/>
                  </a:cubicBezTo>
                  <a:cubicBezTo>
                    <a:pt x="2660538" y="15374"/>
                    <a:pt x="2691795" y="8668"/>
                    <a:pt x="2717800" y="0"/>
                  </a:cubicBezTo>
                  <a:cubicBezTo>
                    <a:pt x="2760133" y="4233"/>
                    <a:pt x="2804817" y="-1839"/>
                    <a:pt x="2844800" y="12700"/>
                  </a:cubicBezTo>
                  <a:cubicBezTo>
                    <a:pt x="2857381" y="17275"/>
                    <a:pt x="2851513" y="38826"/>
                    <a:pt x="2857500" y="50800"/>
                  </a:cubicBezTo>
                  <a:cubicBezTo>
                    <a:pt x="2864326" y="64452"/>
                    <a:pt x="2874433" y="76200"/>
                    <a:pt x="2882900" y="88900"/>
                  </a:cubicBezTo>
                  <a:cubicBezTo>
                    <a:pt x="2887133" y="105833"/>
                    <a:pt x="2890584" y="122982"/>
                    <a:pt x="2895600" y="139700"/>
                  </a:cubicBezTo>
                  <a:cubicBezTo>
                    <a:pt x="2903293" y="165345"/>
                    <a:pt x="2916598" y="189490"/>
                    <a:pt x="2921000" y="215900"/>
                  </a:cubicBezTo>
                  <a:cubicBezTo>
                    <a:pt x="2925233" y="241300"/>
                    <a:pt x="2930221" y="266586"/>
                    <a:pt x="2933700" y="292100"/>
                  </a:cubicBezTo>
                  <a:cubicBezTo>
                    <a:pt x="2942923" y="359735"/>
                    <a:pt x="2952308" y="427378"/>
                    <a:pt x="2959100" y="495300"/>
                  </a:cubicBezTo>
                  <a:cubicBezTo>
                    <a:pt x="2965911" y="563414"/>
                    <a:pt x="2972022" y="642572"/>
                    <a:pt x="2984500" y="711200"/>
                  </a:cubicBezTo>
                  <a:cubicBezTo>
                    <a:pt x="2987622" y="728373"/>
                    <a:pt x="2992967" y="745067"/>
                    <a:pt x="2997200" y="762000"/>
                  </a:cubicBezTo>
                  <a:cubicBezTo>
                    <a:pt x="3001433" y="808567"/>
                    <a:pt x="3004100" y="855302"/>
                    <a:pt x="3009900" y="901700"/>
                  </a:cubicBezTo>
                  <a:cubicBezTo>
                    <a:pt x="3019459" y="978175"/>
                    <a:pt x="3019350" y="944816"/>
                    <a:pt x="3035300" y="1003300"/>
                  </a:cubicBezTo>
                  <a:cubicBezTo>
                    <a:pt x="3044485" y="1036979"/>
                    <a:pt x="3049661" y="1071782"/>
                    <a:pt x="3060700" y="1104900"/>
                  </a:cubicBezTo>
                  <a:cubicBezTo>
                    <a:pt x="3064933" y="1117600"/>
                    <a:pt x="3069722" y="1130128"/>
                    <a:pt x="3073400" y="1143000"/>
                  </a:cubicBezTo>
                  <a:cubicBezTo>
                    <a:pt x="3096456" y="1223695"/>
                    <a:pt x="3072042" y="1165685"/>
                    <a:pt x="3111500" y="1244600"/>
                  </a:cubicBezTo>
                  <a:cubicBezTo>
                    <a:pt x="3143710" y="1405652"/>
                    <a:pt x="3100547" y="1231743"/>
                    <a:pt x="3149600" y="1346200"/>
                  </a:cubicBezTo>
                  <a:cubicBezTo>
                    <a:pt x="3194814" y="1451699"/>
                    <a:pt x="3124208" y="1341981"/>
                    <a:pt x="3187700" y="1447800"/>
                  </a:cubicBezTo>
                  <a:cubicBezTo>
                    <a:pt x="3203406" y="1473977"/>
                    <a:pt x="3209540" y="1514347"/>
                    <a:pt x="3238500" y="1524000"/>
                  </a:cubicBezTo>
                  <a:lnTo>
                    <a:pt x="3276600" y="1536700"/>
                  </a:lnTo>
                  <a:lnTo>
                    <a:pt x="3302000" y="1612900"/>
                  </a:lnTo>
                  <a:cubicBezTo>
                    <a:pt x="3306233" y="1625600"/>
                    <a:pt x="3311453" y="1638013"/>
                    <a:pt x="3314700" y="1651000"/>
                  </a:cubicBezTo>
                  <a:cubicBezTo>
                    <a:pt x="3317689" y="1662957"/>
                    <a:pt x="3331818" y="1724993"/>
                    <a:pt x="3340100" y="1739900"/>
                  </a:cubicBezTo>
                  <a:cubicBezTo>
                    <a:pt x="3354925" y="1766585"/>
                    <a:pt x="3365500" y="1799167"/>
                    <a:pt x="3390900" y="1816100"/>
                  </a:cubicBezTo>
                  <a:lnTo>
                    <a:pt x="3429000" y="1841500"/>
                  </a:lnTo>
                  <a:cubicBezTo>
                    <a:pt x="3429780" y="1841370"/>
                    <a:pt x="3526845" y="1829264"/>
                    <a:pt x="3543300" y="1816100"/>
                  </a:cubicBezTo>
                  <a:cubicBezTo>
                    <a:pt x="3555219" y="1806565"/>
                    <a:pt x="3557907" y="1788793"/>
                    <a:pt x="3568700" y="1778000"/>
                  </a:cubicBezTo>
                  <a:cubicBezTo>
                    <a:pt x="3579493" y="1767207"/>
                    <a:pt x="3596007" y="1763393"/>
                    <a:pt x="3606800" y="1752600"/>
                  </a:cubicBezTo>
                  <a:cubicBezTo>
                    <a:pt x="3621767" y="1737633"/>
                    <a:pt x="3631125" y="1717871"/>
                    <a:pt x="3644900" y="1701800"/>
                  </a:cubicBezTo>
                  <a:cubicBezTo>
                    <a:pt x="3656589" y="1688163"/>
                    <a:pt x="3670300" y="1676400"/>
                    <a:pt x="3683000" y="1663700"/>
                  </a:cubicBezTo>
                  <a:cubicBezTo>
                    <a:pt x="3687233" y="1651000"/>
                    <a:pt x="3689199" y="1637302"/>
                    <a:pt x="3695700" y="1625600"/>
                  </a:cubicBezTo>
                  <a:cubicBezTo>
                    <a:pt x="3710525" y="1598915"/>
                    <a:pt x="3729567" y="1574800"/>
                    <a:pt x="3746500" y="1549400"/>
                  </a:cubicBezTo>
                  <a:lnTo>
                    <a:pt x="3797300" y="1473200"/>
                  </a:lnTo>
                  <a:lnTo>
                    <a:pt x="3822700" y="1435100"/>
                  </a:lnTo>
                  <a:cubicBezTo>
                    <a:pt x="3831167" y="1422400"/>
                    <a:pt x="3837307" y="1407793"/>
                    <a:pt x="3848100" y="1397000"/>
                  </a:cubicBezTo>
                  <a:cubicBezTo>
                    <a:pt x="3865033" y="1380067"/>
                    <a:pt x="3883940" y="1364900"/>
                    <a:pt x="3898900" y="1346200"/>
                  </a:cubicBezTo>
                  <a:cubicBezTo>
                    <a:pt x="4020425" y="1194293"/>
                    <a:pt x="3892365" y="1327335"/>
                    <a:pt x="3987800" y="1231900"/>
                  </a:cubicBezTo>
                  <a:cubicBezTo>
                    <a:pt x="4010125" y="1164925"/>
                    <a:pt x="3983890" y="1217639"/>
                    <a:pt x="4038600" y="1168400"/>
                  </a:cubicBezTo>
                  <a:cubicBezTo>
                    <a:pt x="4069750" y="1140365"/>
                    <a:pt x="4097867" y="1109133"/>
                    <a:pt x="4127500" y="1079500"/>
                  </a:cubicBezTo>
                  <a:cubicBezTo>
                    <a:pt x="4140200" y="1066800"/>
                    <a:pt x="4150656" y="1051363"/>
                    <a:pt x="4165600" y="1041400"/>
                  </a:cubicBezTo>
                  <a:cubicBezTo>
                    <a:pt x="4314107" y="942395"/>
                    <a:pt x="4186015" y="1018136"/>
                    <a:pt x="4279900" y="977900"/>
                  </a:cubicBezTo>
                  <a:cubicBezTo>
                    <a:pt x="4297301" y="970442"/>
                    <a:pt x="4312739" y="958487"/>
                    <a:pt x="4330700" y="952500"/>
                  </a:cubicBezTo>
                  <a:cubicBezTo>
                    <a:pt x="4351178" y="945674"/>
                    <a:pt x="4373033" y="944033"/>
                    <a:pt x="4394200" y="939800"/>
                  </a:cubicBezTo>
                  <a:cubicBezTo>
                    <a:pt x="4453467" y="944033"/>
                    <a:pt x="4513486" y="942174"/>
                    <a:pt x="4572000" y="952500"/>
                  </a:cubicBezTo>
                  <a:cubicBezTo>
                    <a:pt x="4609598" y="959135"/>
                    <a:pt x="4623435" y="1000549"/>
                    <a:pt x="4635500" y="1028700"/>
                  </a:cubicBezTo>
                  <a:cubicBezTo>
                    <a:pt x="4640773" y="1041005"/>
                    <a:pt x="4641699" y="1055098"/>
                    <a:pt x="4648200" y="1066800"/>
                  </a:cubicBezTo>
                  <a:cubicBezTo>
                    <a:pt x="4712594" y="1182710"/>
                    <a:pt x="4667334" y="1120817"/>
                    <a:pt x="4737100" y="1155700"/>
                  </a:cubicBezTo>
                  <a:cubicBezTo>
                    <a:pt x="4750752" y="1162526"/>
                    <a:pt x="4762500" y="1172633"/>
                    <a:pt x="4775200" y="1181100"/>
                  </a:cubicBezTo>
                  <a:cubicBezTo>
                    <a:pt x="4779433" y="1193800"/>
                    <a:pt x="4780474" y="1208061"/>
                    <a:pt x="4787900" y="1219200"/>
                  </a:cubicBezTo>
                  <a:cubicBezTo>
                    <a:pt x="4807457" y="1248536"/>
                    <a:pt x="4835987" y="1263958"/>
                    <a:pt x="4864100" y="1282700"/>
                  </a:cubicBezTo>
                  <a:cubicBezTo>
                    <a:pt x="4914900" y="1278467"/>
                    <a:pt x="4966792" y="1281297"/>
                    <a:pt x="5016500" y="1270000"/>
                  </a:cubicBezTo>
                  <a:cubicBezTo>
                    <a:pt x="5060961" y="1259895"/>
                    <a:pt x="5098791" y="1228142"/>
                    <a:pt x="5143500" y="1219200"/>
                  </a:cubicBezTo>
                  <a:cubicBezTo>
                    <a:pt x="5229354" y="1202029"/>
                    <a:pt x="5186958" y="1214517"/>
                    <a:pt x="5270500" y="1181100"/>
                  </a:cubicBezTo>
                  <a:cubicBezTo>
                    <a:pt x="5287433" y="1155700"/>
                    <a:pt x="5311647" y="1133860"/>
                    <a:pt x="5321300" y="1104900"/>
                  </a:cubicBezTo>
                  <a:cubicBezTo>
                    <a:pt x="5329767" y="1079500"/>
                    <a:pt x="5331848" y="1050977"/>
                    <a:pt x="5346700" y="1028700"/>
                  </a:cubicBezTo>
                  <a:cubicBezTo>
                    <a:pt x="5429279" y="904832"/>
                    <a:pt x="5299931" y="1097327"/>
                    <a:pt x="5410200" y="939800"/>
                  </a:cubicBezTo>
                  <a:cubicBezTo>
                    <a:pt x="5427706" y="914791"/>
                    <a:pt x="5444067" y="889000"/>
                    <a:pt x="5461000" y="863600"/>
                  </a:cubicBezTo>
                  <a:lnTo>
                    <a:pt x="5486400" y="825500"/>
                  </a:lnTo>
                  <a:cubicBezTo>
                    <a:pt x="5494867" y="812800"/>
                    <a:pt x="5506973" y="801880"/>
                    <a:pt x="5511800" y="787400"/>
                  </a:cubicBezTo>
                  <a:cubicBezTo>
                    <a:pt x="5516033" y="774700"/>
                    <a:pt x="5517405" y="760652"/>
                    <a:pt x="5524500" y="749300"/>
                  </a:cubicBezTo>
                  <a:cubicBezTo>
                    <a:pt x="5559691" y="692994"/>
                    <a:pt x="5654066" y="607034"/>
                    <a:pt x="5689600" y="571500"/>
                  </a:cubicBezTo>
                  <a:cubicBezTo>
                    <a:pt x="5702300" y="558800"/>
                    <a:pt x="5711636" y="541432"/>
                    <a:pt x="5727700" y="533400"/>
                  </a:cubicBezTo>
                  <a:cubicBezTo>
                    <a:pt x="5744633" y="524933"/>
                    <a:pt x="5763094" y="519004"/>
                    <a:pt x="5778500" y="508000"/>
                  </a:cubicBezTo>
                  <a:cubicBezTo>
                    <a:pt x="5793115" y="497561"/>
                    <a:pt x="5802802" y="481398"/>
                    <a:pt x="5816600" y="469900"/>
                  </a:cubicBezTo>
                  <a:cubicBezTo>
                    <a:pt x="5919849" y="383859"/>
                    <a:pt x="5763633" y="560967"/>
                    <a:pt x="5969000" y="355600"/>
                  </a:cubicBezTo>
                  <a:cubicBezTo>
                    <a:pt x="5992926" y="331674"/>
                    <a:pt x="6013374" y="306245"/>
                    <a:pt x="6045200" y="292100"/>
                  </a:cubicBezTo>
                  <a:cubicBezTo>
                    <a:pt x="6104672" y="265668"/>
                    <a:pt x="6125143" y="267279"/>
                    <a:pt x="6184900" y="254000"/>
                  </a:cubicBezTo>
                  <a:cubicBezTo>
                    <a:pt x="6292786" y="230025"/>
                    <a:pt x="6171501" y="249325"/>
                    <a:pt x="6337300" y="228600"/>
                  </a:cubicBezTo>
                  <a:cubicBezTo>
                    <a:pt x="6549937" y="241108"/>
                    <a:pt x="6527400" y="233012"/>
                    <a:pt x="6718300" y="266700"/>
                  </a:cubicBezTo>
                  <a:cubicBezTo>
                    <a:pt x="6774427" y="276605"/>
                    <a:pt x="6774822" y="283790"/>
                    <a:pt x="6832600" y="304800"/>
                  </a:cubicBezTo>
                  <a:cubicBezTo>
                    <a:pt x="6857762" y="313950"/>
                    <a:pt x="6908800" y="330200"/>
                    <a:pt x="6908800" y="330200"/>
                  </a:cubicBezTo>
                  <a:cubicBezTo>
                    <a:pt x="6946900" y="368300"/>
                    <a:pt x="6974907" y="420403"/>
                    <a:pt x="7023100" y="444500"/>
                  </a:cubicBezTo>
                  <a:cubicBezTo>
                    <a:pt x="7137869" y="501885"/>
                    <a:pt x="7000382" y="429354"/>
                    <a:pt x="7175500" y="546100"/>
                  </a:cubicBezTo>
                  <a:cubicBezTo>
                    <a:pt x="7188200" y="554567"/>
                    <a:pt x="7200200" y="564191"/>
                    <a:pt x="7213600" y="571500"/>
                  </a:cubicBezTo>
                  <a:cubicBezTo>
                    <a:pt x="7246841" y="589631"/>
                    <a:pt x="7288426" y="595526"/>
                    <a:pt x="7315200" y="622300"/>
                  </a:cubicBezTo>
                  <a:cubicBezTo>
                    <a:pt x="7327900" y="635000"/>
                    <a:pt x="7341611" y="646763"/>
                    <a:pt x="7353300" y="660400"/>
                  </a:cubicBezTo>
                  <a:cubicBezTo>
                    <a:pt x="7367075" y="676471"/>
                    <a:pt x="7377462" y="695270"/>
                    <a:pt x="7391400" y="711200"/>
                  </a:cubicBezTo>
                  <a:cubicBezTo>
                    <a:pt x="7407169" y="729222"/>
                    <a:pt x="7427832" y="742842"/>
                    <a:pt x="7442200" y="762000"/>
                  </a:cubicBezTo>
                  <a:cubicBezTo>
                    <a:pt x="7453559" y="777146"/>
                    <a:pt x="7457860" y="796566"/>
                    <a:pt x="7467600" y="812800"/>
                  </a:cubicBezTo>
                  <a:cubicBezTo>
                    <a:pt x="7473824" y="823173"/>
                    <a:pt x="7539133" y="922433"/>
                    <a:pt x="7556500" y="939800"/>
                  </a:cubicBezTo>
                  <a:cubicBezTo>
                    <a:pt x="7575667" y="958967"/>
                    <a:pt x="7598315" y="974336"/>
                    <a:pt x="7620000" y="990600"/>
                  </a:cubicBezTo>
                  <a:cubicBezTo>
                    <a:pt x="7632211" y="999758"/>
                    <a:pt x="7643808" y="1010641"/>
                    <a:pt x="7658100" y="1016000"/>
                  </a:cubicBezTo>
                  <a:cubicBezTo>
                    <a:pt x="7678311" y="1023579"/>
                    <a:pt x="7700433" y="1024467"/>
                    <a:pt x="7721600" y="1028700"/>
                  </a:cubicBezTo>
                  <a:cubicBezTo>
                    <a:pt x="7747000" y="1024467"/>
                    <a:pt x="7774768" y="1027516"/>
                    <a:pt x="7797800" y="1016000"/>
                  </a:cubicBezTo>
                  <a:cubicBezTo>
                    <a:pt x="7816823" y="1006489"/>
                    <a:pt x="7845943" y="921042"/>
                    <a:pt x="7848600" y="914400"/>
                  </a:cubicBezTo>
                  <a:cubicBezTo>
                    <a:pt x="7850831" y="894317"/>
                    <a:pt x="7863940" y="757433"/>
                    <a:pt x="7874000" y="723900"/>
                  </a:cubicBezTo>
                  <a:cubicBezTo>
                    <a:pt x="7879440" y="705766"/>
                    <a:pt x="7891942" y="690501"/>
                    <a:pt x="7899400" y="673100"/>
                  </a:cubicBezTo>
                  <a:cubicBezTo>
                    <a:pt x="7930948" y="599488"/>
                    <a:pt x="7888687" y="670119"/>
                    <a:pt x="7937500" y="596900"/>
                  </a:cubicBezTo>
                  <a:cubicBezTo>
                    <a:pt x="7950200" y="622300"/>
                    <a:pt x="7965053" y="646733"/>
                    <a:pt x="7975600" y="673100"/>
                  </a:cubicBezTo>
                  <a:cubicBezTo>
                    <a:pt x="7991876" y="713791"/>
                    <a:pt x="7982528" y="725055"/>
                    <a:pt x="8001000" y="762000"/>
                  </a:cubicBezTo>
                  <a:cubicBezTo>
                    <a:pt x="8007826" y="775652"/>
                    <a:pt x="8020201" y="786152"/>
                    <a:pt x="8026400" y="800100"/>
                  </a:cubicBezTo>
                  <a:cubicBezTo>
                    <a:pt x="8037274" y="824566"/>
                    <a:pt x="8035074" y="855393"/>
                    <a:pt x="8051800" y="876300"/>
                  </a:cubicBezTo>
                  <a:cubicBezTo>
                    <a:pt x="8068733" y="897467"/>
                    <a:pt x="8086657" y="917878"/>
                    <a:pt x="8102600" y="939800"/>
                  </a:cubicBezTo>
                  <a:cubicBezTo>
                    <a:pt x="8172325" y="1035673"/>
                    <a:pt x="8122771" y="995580"/>
                    <a:pt x="8191500" y="1041400"/>
                  </a:cubicBezTo>
                  <a:cubicBezTo>
                    <a:pt x="8221133" y="1037167"/>
                    <a:pt x="8252607" y="1039817"/>
                    <a:pt x="8280400" y="1028700"/>
                  </a:cubicBezTo>
                  <a:cubicBezTo>
                    <a:pt x="8297076" y="1022030"/>
                    <a:pt x="8304863" y="1002289"/>
                    <a:pt x="8318500" y="990600"/>
                  </a:cubicBezTo>
                  <a:cubicBezTo>
                    <a:pt x="8334571" y="976825"/>
                    <a:pt x="8354333" y="967467"/>
                    <a:pt x="8369300" y="952500"/>
                  </a:cubicBezTo>
                  <a:cubicBezTo>
                    <a:pt x="8395053" y="926747"/>
                    <a:pt x="8411167" y="892445"/>
                    <a:pt x="8432800" y="863600"/>
                  </a:cubicBezTo>
                  <a:cubicBezTo>
                    <a:pt x="8461760" y="824986"/>
                    <a:pt x="8481539" y="776074"/>
                    <a:pt x="8521700" y="749300"/>
                  </a:cubicBezTo>
                  <a:cubicBezTo>
                    <a:pt x="8570808" y="716561"/>
                    <a:pt x="8585705" y="696977"/>
                    <a:pt x="8636000" y="685800"/>
                  </a:cubicBezTo>
                  <a:cubicBezTo>
                    <a:pt x="8661137" y="680214"/>
                    <a:pt x="8686800" y="677333"/>
                    <a:pt x="8712200" y="673100"/>
                  </a:cubicBezTo>
                  <a:cubicBezTo>
                    <a:pt x="8771467" y="681567"/>
                    <a:pt x="8832316" y="682477"/>
                    <a:pt x="8890000" y="698500"/>
                  </a:cubicBezTo>
                  <a:cubicBezTo>
                    <a:pt x="8947324" y="714423"/>
                    <a:pt x="8936754" y="735625"/>
                    <a:pt x="8953500" y="774700"/>
                  </a:cubicBezTo>
                  <a:cubicBezTo>
                    <a:pt x="8960958" y="792101"/>
                    <a:pt x="8971442" y="808099"/>
                    <a:pt x="8978900" y="825500"/>
                  </a:cubicBezTo>
                  <a:cubicBezTo>
                    <a:pt x="8984173" y="837805"/>
                    <a:pt x="8982134" y="854134"/>
                    <a:pt x="8991600" y="863600"/>
                  </a:cubicBezTo>
                  <a:cubicBezTo>
                    <a:pt x="9001066" y="873066"/>
                    <a:pt x="9017000" y="872067"/>
                    <a:pt x="9029700" y="876300"/>
                  </a:cubicBezTo>
                  <a:lnTo>
                    <a:pt x="9182100" y="863600"/>
                  </a:lnTo>
                  <a:cubicBezTo>
                    <a:pt x="9278134" y="854454"/>
                    <a:pt x="9295946" y="850965"/>
                    <a:pt x="9385300" y="838200"/>
                  </a:cubicBezTo>
                  <a:cubicBezTo>
                    <a:pt x="9582123" y="846073"/>
                    <a:pt x="9655069" y="841505"/>
                    <a:pt x="9817100" y="863600"/>
                  </a:cubicBezTo>
                  <a:cubicBezTo>
                    <a:pt x="9872270" y="871123"/>
                    <a:pt x="9927277" y="879846"/>
                    <a:pt x="9982200" y="889000"/>
                  </a:cubicBezTo>
                  <a:cubicBezTo>
                    <a:pt x="10028886" y="896781"/>
                    <a:pt x="10074702" y="910860"/>
                    <a:pt x="10121900" y="914400"/>
                  </a:cubicBezTo>
                  <a:cubicBezTo>
                    <a:pt x="10244396" y="923587"/>
                    <a:pt x="10367487" y="921522"/>
                    <a:pt x="10490200" y="927100"/>
                  </a:cubicBezTo>
                  <a:cubicBezTo>
                    <a:pt x="10806771" y="941490"/>
                    <a:pt x="10576857" y="939800"/>
                    <a:pt x="10756900" y="93980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26629C09-BEB1-462A-96EE-7CD6933CF7D9}"/>
                </a:ext>
              </a:extLst>
            </p:cNvPr>
            <p:cNvCxnSpPr>
              <a:cxnSpLocks/>
            </p:cNvCxnSpPr>
            <p:nvPr/>
          </p:nvCxnSpPr>
          <p:spPr>
            <a:xfrm>
              <a:off x="279400" y="3675250"/>
              <a:ext cx="11531600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196AD627-CF13-41A5-86E9-27D8E3622E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550" y="1359036"/>
              <a:ext cx="0" cy="2468614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83D01A1F-7320-4AED-BBF0-C3B4FFB368DF}"/>
                </a:ext>
              </a:extLst>
            </p:cNvPr>
            <p:cNvSpPr txBox="1"/>
            <p:nvPr/>
          </p:nvSpPr>
          <p:spPr>
            <a:xfrm>
              <a:off x="717550" y="1413194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Spanning</a:t>
              </a:r>
              <a:endParaRPr lang="en-US" dirty="0"/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0BE91286-0BC7-4EE7-AD93-D6974400C750}"/>
                </a:ext>
              </a:extLst>
            </p:cNvPr>
            <p:cNvSpPr txBox="1"/>
            <p:nvPr/>
          </p:nvSpPr>
          <p:spPr>
            <a:xfrm>
              <a:off x="11215429" y="3675250"/>
              <a:ext cx="547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/>
                <a:t>Tijd</a:t>
              </a:r>
              <a:endParaRPr lang="en-US" dirty="0"/>
            </a:p>
          </p:txBody>
        </p:sp>
      </p:grpSp>
      <p:sp>
        <p:nvSpPr>
          <p:cNvPr id="67" name="Tekstvak 66">
            <a:extLst>
              <a:ext uri="{FF2B5EF4-FFF2-40B4-BE49-F238E27FC236}">
                <a16:creationId xmlns:a16="http://schemas.microsoft.com/office/drawing/2014/main" id="{A3016855-B098-493C-9254-A1FF32699C6A}"/>
              </a:ext>
            </a:extLst>
          </p:cNvPr>
          <p:cNvSpPr txBox="1"/>
          <p:nvPr/>
        </p:nvSpPr>
        <p:spPr>
          <a:xfrm>
            <a:off x="2642174" y="415892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600" dirty="0"/>
              <a:t>0</a:t>
            </a:r>
            <a:endParaRPr lang="en-US" sz="1600" dirty="0"/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D69A0059-E3AE-4A38-83E8-226A01C1A661}"/>
              </a:ext>
            </a:extLst>
          </p:cNvPr>
          <p:cNvSpPr txBox="1"/>
          <p:nvPr/>
        </p:nvSpPr>
        <p:spPr>
          <a:xfrm>
            <a:off x="6182051" y="4196898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600" dirty="0"/>
              <a:t>2</a:t>
            </a:r>
            <a:endParaRPr lang="en-US" sz="1600" dirty="0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9D65E5AE-D8F4-4A7C-922C-6DEA78DCFAFB}"/>
              </a:ext>
            </a:extLst>
          </p:cNvPr>
          <p:cNvCxnSpPr>
            <a:cxnSpLocks/>
          </p:cNvCxnSpPr>
          <p:nvPr/>
        </p:nvCxnSpPr>
        <p:spPr>
          <a:xfrm flipV="1">
            <a:off x="2763729" y="2048204"/>
            <a:ext cx="0" cy="2104696"/>
          </a:xfrm>
          <a:prstGeom prst="line">
            <a:avLst/>
          </a:prstGeom>
          <a:ln w="19050"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kstvak 68">
            <a:extLst>
              <a:ext uri="{FF2B5EF4-FFF2-40B4-BE49-F238E27FC236}">
                <a16:creationId xmlns:a16="http://schemas.microsoft.com/office/drawing/2014/main" id="{9A3EF1D7-7DAB-485C-9BCD-91FB7CF4B857}"/>
              </a:ext>
            </a:extLst>
          </p:cNvPr>
          <p:cNvSpPr txBox="1"/>
          <p:nvPr/>
        </p:nvSpPr>
        <p:spPr>
          <a:xfrm>
            <a:off x="4389097" y="419689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600" dirty="0"/>
              <a:t>0</a:t>
            </a:r>
            <a:endParaRPr lang="en-US" sz="1600" dirty="0"/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24266D6-2B62-4215-B942-D85F8F089C29}"/>
              </a:ext>
            </a:extLst>
          </p:cNvPr>
          <p:cNvCxnSpPr>
            <a:cxnSpLocks/>
          </p:cNvCxnSpPr>
          <p:nvPr/>
        </p:nvCxnSpPr>
        <p:spPr>
          <a:xfrm flipV="1">
            <a:off x="4538337" y="2048204"/>
            <a:ext cx="0" cy="2104696"/>
          </a:xfrm>
          <a:prstGeom prst="line">
            <a:avLst/>
          </a:prstGeom>
          <a:ln w="19050"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B00401AC-F64C-4322-BB7F-0CDBD3E23B00}"/>
              </a:ext>
            </a:extLst>
          </p:cNvPr>
          <p:cNvCxnSpPr>
            <a:cxnSpLocks/>
          </p:cNvCxnSpPr>
          <p:nvPr/>
        </p:nvCxnSpPr>
        <p:spPr>
          <a:xfrm flipV="1">
            <a:off x="6299200" y="2048205"/>
            <a:ext cx="0" cy="2104695"/>
          </a:xfrm>
          <a:prstGeom prst="line">
            <a:avLst/>
          </a:prstGeom>
          <a:ln w="19050"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ep 86">
            <a:extLst>
              <a:ext uri="{FF2B5EF4-FFF2-40B4-BE49-F238E27FC236}">
                <a16:creationId xmlns:a16="http://schemas.microsoft.com/office/drawing/2014/main" id="{77F8E022-39E4-4664-B8C3-4C3200EF3293}"/>
              </a:ext>
            </a:extLst>
          </p:cNvPr>
          <p:cNvGrpSpPr/>
          <p:nvPr/>
        </p:nvGrpSpPr>
        <p:grpSpPr>
          <a:xfrm>
            <a:off x="7975006" y="2048204"/>
            <a:ext cx="298480" cy="2487248"/>
            <a:chOff x="7975006" y="2048204"/>
            <a:chExt cx="298480" cy="2487248"/>
          </a:xfrm>
        </p:grpSpPr>
        <p:sp>
          <p:nvSpPr>
            <p:cNvPr id="73" name="Tekstvak 72">
              <a:extLst>
                <a:ext uri="{FF2B5EF4-FFF2-40B4-BE49-F238E27FC236}">
                  <a16:creationId xmlns:a16="http://schemas.microsoft.com/office/drawing/2014/main" id="{8CFCB650-9A4B-4318-8C1C-2C16E63423B7}"/>
                </a:ext>
              </a:extLst>
            </p:cNvPr>
            <p:cNvSpPr txBox="1"/>
            <p:nvPr/>
          </p:nvSpPr>
          <p:spPr>
            <a:xfrm>
              <a:off x="7975006" y="4196898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1600" dirty="0"/>
                <a:t>2</a:t>
              </a:r>
              <a:endParaRPr lang="en-US" sz="1600" dirty="0"/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609B5908-7ABE-45FF-99F9-1F54DD5D57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3808" y="2048204"/>
              <a:ext cx="0" cy="2104696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ep 88">
            <a:extLst>
              <a:ext uri="{FF2B5EF4-FFF2-40B4-BE49-F238E27FC236}">
                <a16:creationId xmlns:a16="http://schemas.microsoft.com/office/drawing/2014/main" id="{C6418F29-FE46-42C1-9189-E79D65EE1454}"/>
              </a:ext>
            </a:extLst>
          </p:cNvPr>
          <p:cNvGrpSpPr/>
          <p:nvPr/>
        </p:nvGrpSpPr>
        <p:grpSpPr>
          <a:xfrm>
            <a:off x="9789680" y="2048204"/>
            <a:ext cx="300413" cy="2492876"/>
            <a:chOff x="9789680" y="2048204"/>
            <a:chExt cx="300413" cy="2492876"/>
          </a:xfrm>
        </p:grpSpPr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DA987122-363A-43B3-ADFA-DCF6FF381A2C}"/>
                </a:ext>
              </a:extLst>
            </p:cNvPr>
            <p:cNvSpPr/>
            <p:nvPr/>
          </p:nvSpPr>
          <p:spPr>
            <a:xfrm>
              <a:off x="9789680" y="2727609"/>
              <a:ext cx="104772" cy="10477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DBC410E4-A3C2-49D9-A898-43FC34030FAC}"/>
                </a:ext>
              </a:extLst>
            </p:cNvPr>
            <p:cNvSpPr txBox="1"/>
            <p:nvPr/>
          </p:nvSpPr>
          <p:spPr>
            <a:xfrm>
              <a:off x="9791614" y="4202526"/>
              <a:ext cx="2984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1600" dirty="0"/>
                <a:t>2</a:t>
              </a:r>
              <a:endParaRPr lang="en-US" sz="1600" dirty="0"/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13FAAD2B-97AC-4338-88FE-861F8B2DE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2066" y="2048204"/>
              <a:ext cx="0" cy="2104696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Rechte verbindingslijn 91">
            <a:extLst>
              <a:ext uri="{FF2B5EF4-FFF2-40B4-BE49-F238E27FC236}">
                <a16:creationId xmlns:a16="http://schemas.microsoft.com/office/drawing/2014/main" id="{8529D5D9-AF12-4395-A12D-5F65DC0E646E}"/>
              </a:ext>
            </a:extLst>
          </p:cNvPr>
          <p:cNvCxnSpPr>
            <a:cxnSpLocks/>
          </p:cNvCxnSpPr>
          <p:nvPr/>
        </p:nvCxnSpPr>
        <p:spPr>
          <a:xfrm flipH="1">
            <a:off x="995471" y="2079953"/>
            <a:ext cx="103659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0F43A879-D2B5-4F30-80CC-F13FA2C8A37D}"/>
              </a:ext>
            </a:extLst>
          </p:cNvPr>
          <p:cNvCxnSpPr>
            <a:cxnSpLocks/>
          </p:cNvCxnSpPr>
          <p:nvPr/>
        </p:nvCxnSpPr>
        <p:spPr>
          <a:xfrm flipH="1">
            <a:off x="989621" y="2981118"/>
            <a:ext cx="103659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Rechte verbindingslijn 95">
            <a:extLst>
              <a:ext uri="{FF2B5EF4-FFF2-40B4-BE49-F238E27FC236}">
                <a16:creationId xmlns:a16="http://schemas.microsoft.com/office/drawing/2014/main" id="{F6B9A3C6-B11D-4B65-A0DF-A8375808EA2D}"/>
              </a:ext>
            </a:extLst>
          </p:cNvPr>
          <p:cNvCxnSpPr>
            <a:cxnSpLocks/>
          </p:cNvCxnSpPr>
          <p:nvPr/>
        </p:nvCxnSpPr>
        <p:spPr>
          <a:xfrm flipH="1">
            <a:off x="989621" y="3403600"/>
            <a:ext cx="103659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Rechte verbindingslijn 96">
            <a:extLst>
              <a:ext uri="{FF2B5EF4-FFF2-40B4-BE49-F238E27FC236}">
                <a16:creationId xmlns:a16="http://schemas.microsoft.com/office/drawing/2014/main" id="{F97274C2-C720-47F2-8B3B-7CDFBD1C6EFB}"/>
              </a:ext>
            </a:extLst>
          </p:cNvPr>
          <p:cNvCxnSpPr>
            <a:cxnSpLocks/>
          </p:cNvCxnSpPr>
          <p:nvPr/>
        </p:nvCxnSpPr>
        <p:spPr>
          <a:xfrm flipH="1">
            <a:off x="1000330" y="2520643"/>
            <a:ext cx="103659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kstvak 101">
            <a:extLst>
              <a:ext uri="{FF2B5EF4-FFF2-40B4-BE49-F238E27FC236}">
                <a16:creationId xmlns:a16="http://schemas.microsoft.com/office/drawing/2014/main" id="{2322041F-F3F9-46CC-B560-CCD30844EBE8}"/>
              </a:ext>
            </a:extLst>
          </p:cNvPr>
          <p:cNvSpPr txBox="1"/>
          <p:nvPr/>
        </p:nvSpPr>
        <p:spPr>
          <a:xfrm>
            <a:off x="689961" y="34216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dirty="0"/>
              <a:t>0</a:t>
            </a:r>
            <a:endParaRPr lang="en-US" dirty="0"/>
          </a:p>
        </p:txBody>
      </p:sp>
      <p:sp>
        <p:nvSpPr>
          <p:cNvPr id="103" name="Tekstvak 102">
            <a:extLst>
              <a:ext uri="{FF2B5EF4-FFF2-40B4-BE49-F238E27FC236}">
                <a16:creationId xmlns:a16="http://schemas.microsoft.com/office/drawing/2014/main" id="{2E88EE6F-9183-4126-8A98-1A72226635C0}"/>
              </a:ext>
            </a:extLst>
          </p:cNvPr>
          <p:cNvSpPr txBox="1"/>
          <p:nvPr/>
        </p:nvSpPr>
        <p:spPr>
          <a:xfrm>
            <a:off x="689960" y="3003609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dirty="0"/>
              <a:t>1</a:t>
            </a:r>
            <a:endParaRPr lang="en-US" dirty="0"/>
          </a:p>
        </p:txBody>
      </p:sp>
      <p:sp>
        <p:nvSpPr>
          <p:cNvPr id="104" name="Tekstvak 103">
            <a:extLst>
              <a:ext uri="{FF2B5EF4-FFF2-40B4-BE49-F238E27FC236}">
                <a16:creationId xmlns:a16="http://schemas.microsoft.com/office/drawing/2014/main" id="{EE338B7C-9AA3-465B-AF8B-F9D6329955DC}"/>
              </a:ext>
            </a:extLst>
          </p:cNvPr>
          <p:cNvSpPr txBox="1"/>
          <p:nvPr/>
        </p:nvSpPr>
        <p:spPr>
          <a:xfrm>
            <a:off x="689960" y="2576767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dirty="0"/>
              <a:t>2</a:t>
            </a:r>
            <a:endParaRPr lang="en-US" dirty="0"/>
          </a:p>
        </p:txBody>
      </p:sp>
      <p:sp>
        <p:nvSpPr>
          <p:cNvPr id="105" name="Tekstvak 104">
            <a:extLst>
              <a:ext uri="{FF2B5EF4-FFF2-40B4-BE49-F238E27FC236}">
                <a16:creationId xmlns:a16="http://schemas.microsoft.com/office/drawing/2014/main" id="{4F2AE696-F855-4AFE-9565-EEDDD81B761D}"/>
              </a:ext>
            </a:extLst>
          </p:cNvPr>
          <p:cNvSpPr txBox="1"/>
          <p:nvPr/>
        </p:nvSpPr>
        <p:spPr>
          <a:xfrm>
            <a:off x="689960" y="2104326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dirty="0"/>
              <a:t>3</a:t>
            </a:r>
            <a:endParaRPr lang="en-US" dirty="0"/>
          </a:p>
        </p:txBody>
      </p:sp>
      <p:sp>
        <p:nvSpPr>
          <p:cNvPr id="106" name="Rechthoek 105">
            <a:extLst>
              <a:ext uri="{FF2B5EF4-FFF2-40B4-BE49-F238E27FC236}">
                <a16:creationId xmlns:a16="http://schemas.microsoft.com/office/drawing/2014/main" id="{0C48C753-4931-4891-B7D8-78BB25FAE531}"/>
              </a:ext>
            </a:extLst>
          </p:cNvPr>
          <p:cNvSpPr/>
          <p:nvPr/>
        </p:nvSpPr>
        <p:spPr>
          <a:xfrm>
            <a:off x="2712084" y="3419558"/>
            <a:ext cx="103290" cy="3795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hthoek 112">
            <a:extLst>
              <a:ext uri="{FF2B5EF4-FFF2-40B4-BE49-F238E27FC236}">
                <a16:creationId xmlns:a16="http://schemas.microsoft.com/office/drawing/2014/main" id="{2646319D-B0B2-46FC-971D-C7175F7935EA}"/>
              </a:ext>
            </a:extLst>
          </p:cNvPr>
          <p:cNvSpPr/>
          <p:nvPr/>
        </p:nvSpPr>
        <p:spPr>
          <a:xfrm>
            <a:off x="4482995" y="3419558"/>
            <a:ext cx="103290" cy="3795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hthoek 113">
            <a:extLst>
              <a:ext uri="{FF2B5EF4-FFF2-40B4-BE49-F238E27FC236}">
                <a16:creationId xmlns:a16="http://schemas.microsoft.com/office/drawing/2014/main" id="{CE322D6A-D703-4050-AC66-814A827C90E4}"/>
              </a:ext>
            </a:extLst>
          </p:cNvPr>
          <p:cNvSpPr/>
          <p:nvPr/>
        </p:nvSpPr>
        <p:spPr>
          <a:xfrm>
            <a:off x="6252383" y="2525383"/>
            <a:ext cx="99241" cy="12737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hthoek 114">
            <a:extLst>
              <a:ext uri="{FF2B5EF4-FFF2-40B4-BE49-F238E27FC236}">
                <a16:creationId xmlns:a16="http://schemas.microsoft.com/office/drawing/2014/main" id="{E8EB3948-945F-46D4-B4A6-D271DE2D9CA5}"/>
              </a:ext>
            </a:extLst>
          </p:cNvPr>
          <p:cNvSpPr/>
          <p:nvPr/>
        </p:nvSpPr>
        <p:spPr>
          <a:xfrm>
            <a:off x="8013245" y="2525383"/>
            <a:ext cx="99241" cy="12737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hthoek 115">
            <a:extLst>
              <a:ext uri="{FF2B5EF4-FFF2-40B4-BE49-F238E27FC236}">
                <a16:creationId xmlns:a16="http://schemas.microsoft.com/office/drawing/2014/main" id="{F6F58325-4B9A-45D9-A66D-3DFA5568E54C}"/>
              </a:ext>
            </a:extLst>
          </p:cNvPr>
          <p:cNvSpPr/>
          <p:nvPr/>
        </p:nvSpPr>
        <p:spPr>
          <a:xfrm>
            <a:off x="9789679" y="2529348"/>
            <a:ext cx="99241" cy="12737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kstvak 118">
                <a:extLst>
                  <a:ext uri="{FF2B5EF4-FFF2-40B4-BE49-F238E27FC236}">
                    <a16:creationId xmlns:a16="http://schemas.microsoft.com/office/drawing/2014/main" id="{55F741F5-BFAA-4B2F-AE9C-F70475F54C54}"/>
                  </a:ext>
                </a:extLst>
              </p:cNvPr>
              <p:cNvSpPr txBox="1"/>
              <p:nvPr/>
            </p:nvSpPr>
            <p:spPr>
              <a:xfrm>
                <a:off x="-98023" y="4314735"/>
                <a:ext cx="264404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nl-BE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⌈"/>
                          <m:endChr m:val="⌉"/>
                          <m:ctrlPr>
                            <a:rPr lang="nl-B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nl-BE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nl-B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l-BE" sz="28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nl-BE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nl-BE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9" name="Tekstvak 118">
                <a:extLst>
                  <a:ext uri="{FF2B5EF4-FFF2-40B4-BE49-F238E27FC236}">
                    <a16:creationId xmlns:a16="http://schemas.microsoft.com/office/drawing/2014/main" id="{55F741F5-BFAA-4B2F-AE9C-F70475F54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8023" y="4314735"/>
                <a:ext cx="2644046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ekstvak 119">
            <a:extLst>
              <a:ext uri="{FF2B5EF4-FFF2-40B4-BE49-F238E27FC236}">
                <a16:creationId xmlns:a16="http://schemas.microsoft.com/office/drawing/2014/main" id="{B795EF8C-CC46-422A-8BA7-A52D9D5FDA07}"/>
              </a:ext>
            </a:extLst>
          </p:cNvPr>
          <p:cNvSpPr txBox="1"/>
          <p:nvPr/>
        </p:nvSpPr>
        <p:spPr>
          <a:xfrm>
            <a:off x="1235813" y="2115852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11</a:t>
            </a:r>
            <a:endParaRPr lang="en-US" dirty="0"/>
          </a:p>
        </p:txBody>
      </p:sp>
      <p:sp>
        <p:nvSpPr>
          <p:cNvPr id="121" name="Tekstvak 120">
            <a:extLst>
              <a:ext uri="{FF2B5EF4-FFF2-40B4-BE49-F238E27FC236}">
                <a16:creationId xmlns:a16="http://schemas.microsoft.com/office/drawing/2014/main" id="{61CB537E-C5A6-4A1F-90B4-4FDDB9998F01}"/>
              </a:ext>
            </a:extLst>
          </p:cNvPr>
          <p:cNvSpPr txBox="1"/>
          <p:nvPr/>
        </p:nvSpPr>
        <p:spPr>
          <a:xfrm>
            <a:off x="1235813" y="257170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10</a:t>
            </a:r>
            <a:endParaRPr lang="en-US" dirty="0"/>
          </a:p>
        </p:txBody>
      </p:sp>
      <p:sp>
        <p:nvSpPr>
          <p:cNvPr id="122" name="Tekstvak 121">
            <a:extLst>
              <a:ext uri="{FF2B5EF4-FFF2-40B4-BE49-F238E27FC236}">
                <a16:creationId xmlns:a16="http://schemas.microsoft.com/office/drawing/2014/main" id="{7D2AC3C9-F9EA-435A-8F05-2CF3669F4634}"/>
              </a:ext>
            </a:extLst>
          </p:cNvPr>
          <p:cNvSpPr txBox="1"/>
          <p:nvPr/>
        </p:nvSpPr>
        <p:spPr>
          <a:xfrm>
            <a:off x="1250692" y="299181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01</a:t>
            </a:r>
            <a:endParaRPr lang="en-US" dirty="0"/>
          </a:p>
        </p:txBody>
      </p:sp>
      <p:sp>
        <p:nvSpPr>
          <p:cNvPr id="123" name="Tekstvak 122">
            <a:extLst>
              <a:ext uri="{FF2B5EF4-FFF2-40B4-BE49-F238E27FC236}">
                <a16:creationId xmlns:a16="http://schemas.microsoft.com/office/drawing/2014/main" id="{871D5BE6-8BE1-4E15-BAA3-F5CF08552CEB}"/>
              </a:ext>
            </a:extLst>
          </p:cNvPr>
          <p:cNvSpPr txBox="1"/>
          <p:nvPr/>
        </p:nvSpPr>
        <p:spPr>
          <a:xfrm>
            <a:off x="1264566" y="341191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5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B924077-86CC-4D75-A8F0-2E70C417F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400" y="1656000"/>
            <a:ext cx="10126800" cy="4464000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Temperatuur: 2 byte (16 bit </a:t>
            </a:r>
            <a:r>
              <a:rPr lang="nl-BE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nl-BE" dirty="0"/>
              <a:t> 2</a:t>
            </a:r>
            <a:r>
              <a:rPr lang="nl-BE" baseline="30000" dirty="0"/>
              <a:t>16</a:t>
            </a:r>
            <a:r>
              <a:rPr lang="nl-BE" dirty="0"/>
              <a:t> = 65536 verschillende </a:t>
            </a:r>
            <a:r>
              <a:rPr lang="nl-BE" dirty="0" err="1"/>
              <a:t>niveau’s</a:t>
            </a:r>
            <a:r>
              <a:rPr lang="nl-BE" dirty="0"/>
              <a:t>)</a:t>
            </a:r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Foto: &gt; 2 </a:t>
            </a:r>
            <a:r>
              <a:rPr lang="nl-BE" dirty="0" err="1"/>
              <a:t>Mbyte</a:t>
            </a:r>
            <a:r>
              <a:rPr lang="nl-BE" dirty="0"/>
              <a:t> (2 x 1024 x 1024 = </a:t>
            </a:r>
            <a:r>
              <a:rPr lang="en-US" dirty="0"/>
              <a:t>2097152 bytes)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Video (</a:t>
            </a:r>
            <a:r>
              <a:rPr lang="en-US" dirty="0" err="1"/>
              <a:t>aanschakeling</a:t>
            </a:r>
            <a:r>
              <a:rPr lang="en-US" dirty="0"/>
              <a:t> van </a:t>
            </a:r>
            <a:r>
              <a:rPr lang="en-US" dirty="0" err="1"/>
              <a:t>foto’s</a:t>
            </a:r>
            <a:r>
              <a:rPr lang="en-US" dirty="0"/>
              <a:t> + audio): 400 Mbyte (</a:t>
            </a:r>
            <a:r>
              <a:rPr lang="en-US" dirty="0" err="1"/>
              <a:t>voor</a:t>
            </a:r>
            <a:r>
              <a:rPr lang="en-US" dirty="0"/>
              <a:t> 1 </a:t>
            </a:r>
            <a:r>
              <a:rPr lang="en-US" dirty="0" err="1"/>
              <a:t>seconde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US" dirty="0" err="1"/>
              <a:t>compressie</a:t>
            </a:r>
            <a:r>
              <a:rPr lang="en-US" dirty="0"/>
              <a:t> </a:t>
            </a:r>
            <a:r>
              <a:rPr lang="en-US" dirty="0" err="1"/>
              <a:t>nodig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32FAD65-0852-4FC3-9DD8-A115E43B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F8548B-F490-402A-A4BB-A24638AA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27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6D4F945-F78D-4816-A498-51BBD00B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Sensoren en data: hoeveelheid data</a:t>
            </a:r>
            <a:endParaRPr lang="en-US" dirty="0"/>
          </a:p>
        </p:txBody>
      </p:sp>
      <p:pic>
        <p:nvPicPr>
          <p:cNvPr id="7" name="Graphic 6" descr="Videocamera">
            <a:extLst>
              <a:ext uri="{FF2B5EF4-FFF2-40B4-BE49-F238E27FC236}">
                <a16:creationId xmlns:a16="http://schemas.microsoft.com/office/drawing/2014/main" id="{CFBF8E2C-C711-4826-BBE3-1C55D45EA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675" y="3581400"/>
            <a:ext cx="914400" cy="914400"/>
          </a:xfrm>
          <a:prstGeom prst="rect">
            <a:avLst/>
          </a:prstGeom>
        </p:spPr>
      </p:pic>
      <p:pic>
        <p:nvPicPr>
          <p:cNvPr id="9" name="Graphic 8" descr="Camera">
            <a:extLst>
              <a:ext uri="{FF2B5EF4-FFF2-40B4-BE49-F238E27FC236}">
                <a16:creationId xmlns:a16="http://schemas.microsoft.com/office/drawing/2014/main" id="{58032DC6-AEA1-4560-AEB7-23524A206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000" y="2514600"/>
            <a:ext cx="914400" cy="914400"/>
          </a:xfrm>
          <a:prstGeom prst="rect">
            <a:avLst/>
          </a:prstGeom>
        </p:spPr>
      </p:pic>
      <p:pic>
        <p:nvPicPr>
          <p:cNvPr id="11" name="Graphic 10" descr="Thermometer">
            <a:extLst>
              <a:ext uri="{FF2B5EF4-FFF2-40B4-BE49-F238E27FC236}">
                <a16:creationId xmlns:a16="http://schemas.microsoft.com/office/drawing/2014/main" id="{41AC69E3-406D-4D33-9134-DA176F77B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000" y="1448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8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2686024-18DD-4E04-A42D-E53C61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99" y="2552191"/>
            <a:ext cx="1866378" cy="1866378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E1D71AB-DCEC-414D-AA20-4AB89E7C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1. Communicatie (meestal draadloos omwille van mobiliteit of installatiegemak)</a:t>
            </a:r>
          </a:p>
          <a:p>
            <a:pPr lvl="1"/>
            <a:r>
              <a:rPr lang="nl-BE" dirty="0"/>
              <a:t>Data (weinig / veel)		barometer / camera</a:t>
            </a:r>
          </a:p>
          <a:p>
            <a:pPr lvl="1"/>
            <a:r>
              <a:rPr lang="nl-BE" dirty="0"/>
              <a:t>Snelheid (traag / snel)	time-</a:t>
            </a:r>
            <a:r>
              <a:rPr lang="nl-BE" dirty="0" err="1"/>
              <a:t>lapse</a:t>
            </a:r>
            <a:r>
              <a:rPr lang="nl-BE" dirty="0"/>
              <a:t> / CO sensor</a:t>
            </a:r>
          </a:p>
          <a:p>
            <a:pPr lvl="1"/>
            <a:r>
              <a:rPr lang="nl-BE" dirty="0"/>
              <a:t>Afstand (10 m / 10 km)	smart </a:t>
            </a:r>
            <a:r>
              <a:rPr lang="nl-BE" dirty="0" err="1"/>
              <a:t>watch</a:t>
            </a:r>
            <a:r>
              <a:rPr lang="nl-BE" dirty="0"/>
              <a:t> / smart meter</a:t>
            </a:r>
          </a:p>
          <a:p>
            <a:pPr lvl="1"/>
            <a:r>
              <a:rPr lang="nl-BE" dirty="0"/>
              <a:t>Sensor wordt “computer”	thermometer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marL="0" indent="0">
              <a:buNone/>
              <a:tabLst>
                <a:tab pos="1252538" algn="l"/>
              </a:tabLst>
            </a:pPr>
            <a:r>
              <a:rPr lang="nl-BE" b="1" dirty="0"/>
              <a:t>Gevolg:	</a:t>
            </a:r>
            <a:r>
              <a:rPr lang="nl-BE" dirty="0"/>
              <a:t>nieuwe protocollen worden ontwikkeld (voor </a:t>
            </a:r>
            <a:r>
              <a:rPr lang="nl-BE" dirty="0" err="1"/>
              <a:t>IoT</a:t>
            </a:r>
            <a:r>
              <a:rPr lang="nl-BE" dirty="0"/>
              <a:t>) </a:t>
            </a:r>
          </a:p>
          <a:p>
            <a:pPr marL="0" indent="0">
              <a:buNone/>
              <a:tabLst>
                <a:tab pos="1252538" algn="l"/>
              </a:tabLst>
            </a:pPr>
            <a:r>
              <a:rPr lang="nl-BE" dirty="0"/>
              <a:t>	en eenvoudige objecten krijgen een processor ingebouwd</a:t>
            </a:r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EFA479-38B1-4785-B825-B701AB2D9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BB3C79-97E8-4413-9942-8E3ED05F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3AB1212-1F3C-4AA8-9A06-B3B68FD7E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IoT</a:t>
            </a:r>
            <a:r>
              <a:rPr lang="nl-BE" dirty="0"/>
              <a:t> uitdagingen</a:t>
            </a: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7641670-99B0-4F28-8711-1C94035B4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148" y="2701949"/>
            <a:ext cx="1747837" cy="15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E1D71AB-DCEC-414D-AA20-4AB89E7C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2. Energie</a:t>
            </a:r>
          </a:p>
          <a:p>
            <a:pPr lvl="1"/>
            <a:r>
              <a:rPr lang="nl-BE" dirty="0" err="1"/>
              <a:t>IoT</a:t>
            </a:r>
            <a:r>
              <a:rPr lang="nl-BE" dirty="0"/>
              <a:t> </a:t>
            </a:r>
            <a:r>
              <a:rPr lang="nl-BE" dirty="0" err="1"/>
              <a:t>devices</a:t>
            </a:r>
            <a:r>
              <a:rPr lang="nl-BE" dirty="0"/>
              <a:t> werken vaak op batterijen</a:t>
            </a:r>
          </a:p>
          <a:p>
            <a:pPr lvl="1"/>
            <a:r>
              <a:rPr lang="nl-BE" dirty="0"/>
              <a:t>Opladen of vervangen is niet altijd mogelijk / wenselijk</a:t>
            </a:r>
          </a:p>
          <a:p>
            <a:pPr lvl="1"/>
            <a:r>
              <a:rPr lang="nl-BE" dirty="0"/>
              <a:t>Batterij heeft effect op levensduur, kostprijs, afmetingen, etc.</a:t>
            </a:r>
          </a:p>
          <a:p>
            <a:pPr lvl="1"/>
            <a:endParaRPr lang="nl-BE" dirty="0"/>
          </a:p>
          <a:p>
            <a:pPr marL="0" indent="0">
              <a:buNone/>
              <a:tabLst>
                <a:tab pos="1252538" algn="l"/>
              </a:tabLst>
            </a:pPr>
            <a:r>
              <a:rPr lang="nl-BE" b="1" dirty="0"/>
              <a:t>Gevolg:	</a:t>
            </a:r>
            <a:r>
              <a:rPr lang="nl-BE" dirty="0" err="1"/>
              <a:t>IoT</a:t>
            </a:r>
            <a:r>
              <a:rPr lang="nl-BE" dirty="0"/>
              <a:t> </a:t>
            </a:r>
            <a:r>
              <a:rPr lang="nl-BE" dirty="0" err="1"/>
              <a:t>devices</a:t>
            </a:r>
            <a:r>
              <a:rPr lang="nl-BE" dirty="0"/>
              <a:t> moeten </a:t>
            </a:r>
            <a:r>
              <a:rPr lang="nl-BE" b="1" dirty="0"/>
              <a:t>zuinig</a:t>
            </a:r>
            <a:r>
              <a:rPr lang="nl-BE" dirty="0"/>
              <a:t> omspringen met de beschikbare energie</a:t>
            </a:r>
          </a:p>
          <a:p>
            <a:pPr marL="0" indent="0">
              <a:buNone/>
              <a:tabLst>
                <a:tab pos="1252538" algn="l"/>
              </a:tabLst>
            </a:pPr>
            <a:r>
              <a:rPr lang="nl-BE" dirty="0"/>
              <a:t>	</a:t>
            </a:r>
            <a:r>
              <a:rPr lang="nl-BE" i="1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nl-BE" i="1" dirty="0"/>
              <a:t>directe impact op communicatie, rekenkracht,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  <a:p>
            <a:pPr lvl="1"/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EFA479-38B1-4785-B825-B701AB2D9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BB3C79-97E8-4413-9942-8E3ED05F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3AB1212-1F3C-4AA8-9A06-B3B68FD7E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IoT</a:t>
            </a:r>
            <a:r>
              <a:rPr lang="nl-BE" dirty="0"/>
              <a:t> uitdagingen</a:t>
            </a:r>
            <a:endParaRPr lang="en-US" dirty="0"/>
          </a:p>
        </p:txBody>
      </p:sp>
      <p:pic>
        <p:nvPicPr>
          <p:cNvPr id="7" name="Graphic 6" descr="Lege batterij">
            <a:extLst>
              <a:ext uri="{FF2B5EF4-FFF2-40B4-BE49-F238E27FC236}">
                <a16:creationId xmlns:a16="http://schemas.microsoft.com/office/drawing/2014/main" id="{C9DB0CDC-31AF-45E4-9808-243EC3BDC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4343" y="22533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458A23F-C6FD-4E79-BCA4-372E05C80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464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BE" b="1" dirty="0"/>
              <a:t>Wat is het Internet?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Onderdelen</a:t>
            </a:r>
          </a:p>
          <a:p>
            <a:pPr lvl="1">
              <a:lnSpc>
                <a:spcPct val="150000"/>
              </a:lnSpc>
            </a:pPr>
            <a:r>
              <a:rPr lang="en-US" dirty="0" err="1"/>
              <a:t>Werking</a:t>
            </a:r>
            <a:endParaRPr lang="en-US" dirty="0"/>
          </a:p>
          <a:p>
            <a:pPr lvl="1"/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Wat is het Internet of Things (IoT)?</a:t>
            </a:r>
          </a:p>
          <a:p>
            <a:pPr lvl="1">
              <a:lnSpc>
                <a:spcPct val="150000"/>
              </a:lnSpc>
            </a:pPr>
            <a:r>
              <a:rPr lang="en-US" dirty="0" err="1"/>
              <a:t>Toepassingen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 err="1"/>
              <a:t>Uitdagingen</a:t>
            </a:r>
            <a:endParaRPr lang="en-US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BFA9D2B-2A36-4DB3-B80A-3B1F1227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013" y="6210000"/>
            <a:ext cx="6917787" cy="648000"/>
          </a:xfrm>
        </p:spPr>
        <p:txBody>
          <a:bodyPr/>
          <a:lstStyle/>
          <a:p>
            <a:r>
              <a:rPr lang="en-US" dirty="0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DFD5AA4-6CAC-4C5C-9291-CE3CA6E55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CF179DAE-D0A6-40C3-B8BC-6A97C268D03A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88212E1-1E8C-4C53-9C67-F4736F4B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</p:spPr>
        <p:txBody>
          <a:bodyPr/>
          <a:lstStyle/>
          <a:p>
            <a:r>
              <a:rPr lang="nl-BE" dirty="0"/>
              <a:t>Overzicht</a:t>
            </a:r>
            <a:endParaRPr lang="en-US" dirty="0"/>
          </a:p>
        </p:txBody>
      </p:sp>
      <p:sp>
        <p:nvSpPr>
          <p:cNvPr id="8" name="Rechteraccolade 7">
            <a:extLst>
              <a:ext uri="{FF2B5EF4-FFF2-40B4-BE49-F238E27FC236}">
                <a16:creationId xmlns:a16="http://schemas.microsoft.com/office/drawing/2014/main" id="{C3AA5A20-1EF2-4541-8ED3-C4512555D471}"/>
              </a:ext>
            </a:extLst>
          </p:cNvPr>
          <p:cNvSpPr/>
          <p:nvPr/>
        </p:nvSpPr>
        <p:spPr>
          <a:xfrm>
            <a:off x="3566003" y="4815084"/>
            <a:ext cx="187890" cy="942779"/>
          </a:xfrm>
          <a:prstGeom prst="rightBrace">
            <a:avLst>
              <a:gd name="adj1" fmla="val 37060"/>
              <a:gd name="adj2" fmla="val 50000"/>
            </a:avLst>
          </a:prstGeom>
          <a:ln w="19050">
            <a:solidFill>
              <a:srgbClr val="2F4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inhoud 6">
            <a:extLst>
              <a:ext uri="{FF2B5EF4-FFF2-40B4-BE49-F238E27FC236}">
                <a16:creationId xmlns:a16="http://schemas.microsoft.com/office/drawing/2014/main" id="{51E18DFE-C0C4-4F8B-A584-356CE17EC1F0}"/>
              </a:ext>
            </a:extLst>
          </p:cNvPr>
          <p:cNvSpPr txBox="1">
            <a:spLocks/>
          </p:cNvSpPr>
          <p:nvPr/>
        </p:nvSpPr>
        <p:spPr>
          <a:xfrm>
            <a:off x="4648053" y="4879377"/>
            <a:ext cx="5497036" cy="814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dirty="0"/>
              <a:t>Internet of Trees als voorbeeld</a:t>
            </a:r>
            <a:endParaRPr lang="en-US" dirty="0"/>
          </a:p>
        </p:txBody>
      </p:sp>
      <p:pic>
        <p:nvPicPr>
          <p:cNvPr id="11" name="Graphic 10" descr="Tandwielen">
            <a:extLst>
              <a:ext uri="{FF2B5EF4-FFF2-40B4-BE49-F238E27FC236}">
                <a16:creationId xmlns:a16="http://schemas.microsoft.com/office/drawing/2014/main" id="{79F763A3-EC79-4D66-9E44-167AF7340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9510" y="2949050"/>
            <a:ext cx="611590" cy="611590"/>
          </a:xfrm>
          <a:prstGeom prst="rect">
            <a:avLst/>
          </a:prstGeom>
        </p:spPr>
      </p:pic>
      <p:pic>
        <p:nvPicPr>
          <p:cNvPr id="15" name="Graphic 14" descr="Nagels">
            <a:extLst>
              <a:ext uri="{FF2B5EF4-FFF2-40B4-BE49-F238E27FC236}">
                <a16:creationId xmlns:a16="http://schemas.microsoft.com/office/drawing/2014/main" id="{3EF3A93D-9DF1-4CDE-B399-3F25E25FA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9510" y="2337460"/>
            <a:ext cx="611590" cy="611590"/>
          </a:xfrm>
          <a:prstGeom prst="rect">
            <a:avLst/>
          </a:prstGeom>
        </p:spPr>
      </p:pic>
      <p:pic>
        <p:nvPicPr>
          <p:cNvPr id="21" name="Graphic 20" descr="Loofboom">
            <a:extLst>
              <a:ext uri="{FF2B5EF4-FFF2-40B4-BE49-F238E27FC236}">
                <a16:creationId xmlns:a16="http://schemas.microsoft.com/office/drawing/2014/main" id="{F80DE1EE-6784-4E0C-A705-0F267971C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8822" y="4934013"/>
            <a:ext cx="688543" cy="68854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361324A2-05F4-4199-A5DA-2B728FD685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4425" y="1701857"/>
            <a:ext cx="536675" cy="536675"/>
          </a:xfrm>
          <a:prstGeom prst="rect">
            <a:avLst/>
          </a:prstGeom>
        </p:spPr>
      </p:pic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EBEA818C-4B7B-45A5-BDD1-A18443B305E7}"/>
              </a:ext>
            </a:extLst>
          </p:cNvPr>
          <p:cNvSpPr/>
          <p:nvPr/>
        </p:nvSpPr>
        <p:spPr>
          <a:xfrm>
            <a:off x="3981415" y="2091677"/>
            <a:ext cx="642694" cy="1933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b="1" dirty="0">
                <a:solidFill>
                  <a:srgbClr val="000000"/>
                </a:solidFill>
              </a:rPr>
              <a:t>WWW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6B7AA6C-CE25-42BC-BD21-5CD0AA15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3B33F7-EDFE-4387-93AA-4768DF473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30</a:t>
            </a:fld>
            <a:endParaRPr lang="nl-NL"/>
          </a:p>
        </p:txBody>
      </p:sp>
      <p:pic>
        <p:nvPicPr>
          <p:cNvPr id="9" name="Afbeelding 8" descr="Afbeelding met zwart, computer&#10;&#10;Automatisch gegenereerde beschrijving">
            <a:extLst>
              <a:ext uri="{FF2B5EF4-FFF2-40B4-BE49-F238E27FC236}">
                <a16:creationId xmlns:a16="http://schemas.microsoft.com/office/drawing/2014/main" id="{BE59A17A-3923-4BBD-820C-5D27A058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76" y="0"/>
            <a:ext cx="11636047" cy="68580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A1E9960-2F2D-46DC-89A3-C71067342CA3}"/>
              </a:ext>
            </a:extLst>
          </p:cNvPr>
          <p:cNvSpPr/>
          <p:nvPr/>
        </p:nvSpPr>
        <p:spPr>
          <a:xfrm>
            <a:off x="-70830" y="0"/>
            <a:ext cx="403236" cy="6858000"/>
          </a:xfrm>
          <a:prstGeom prst="rect">
            <a:avLst/>
          </a:prstGeom>
          <a:solidFill>
            <a:srgbClr val="28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5FD74F7-8C73-4CF9-9911-C826A37AF526}"/>
              </a:ext>
            </a:extLst>
          </p:cNvPr>
          <p:cNvSpPr/>
          <p:nvPr/>
        </p:nvSpPr>
        <p:spPr>
          <a:xfrm>
            <a:off x="11914023" y="0"/>
            <a:ext cx="403236" cy="6858000"/>
          </a:xfrm>
          <a:prstGeom prst="rect">
            <a:avLst/>
          </a:prstGeom>
          <a:solidFill>
            <a:srgbClr val="282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8019F06-744B-4E51-ACA8-A62BE645C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/>
          <a:lstStyle/>
          <a:p>
            <a:r>
              <a:rPr lang="nl-BE"/>
              <a:t>The Internet of Trees</a:t>
            </a:r>
            <a:endParaRPr lang="en-US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2FE4414-E0D6-44EF-8B11-EC0CE71E8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/>
          <a:lstStyle/>
          <a:p>
            <a:r>
              <a:rPr lang="nl-BE"/>
              <a:t>Monitoren van gezondheid van bomen met behulp van IoT</a:t>
            </a:r>
            <a:endParaRPr lang="en-US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CD4057D-2479-4DCC-BC57-BE98CA9D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8380" y="6210000"/>
            <a:ext cx="6628420" cy="648000"/>
          </a:xfrm>
        </p:spPr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5F947F0-3E28-41CC-9E13-CE2DBA07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pPr/>
              <a:t>31</a:t>
            </a:fld>
            <a:endParaRPr lang="nl-NL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490314C-8E84-4090-A397-BE1ED64F8F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2DBD0AC1-E0B4-4C46-9555-05D4F6F8E5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" name="Picture 5" descr="Afbeelding met buiten, gras, zitten, steen&#10;&#10;Automatisch gegenereerde beschrijving">
            <a:extLst>
              <a:ext uri="{FF2B5EF4-FFF2-40B4-BE49-F238E27FC236}">
                <a16:creationId xmlns:a16="http://schemas.microsoft.com/office/drawing/2014/main" id="{75C5607C-1E0B-4268-98BD-9C4838847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7" t="24642" r="17507" b="14093"/>
          <a:stretch/>
        </p:blipFill>
        <p:spPr>
          <a:xfrm>
            <a:off x="7122159" y="182"/>
            <a:ext cx="5069841" cy="620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2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287F65-E423-1945-A531-473465118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4991423" cy="4464000"/>
          </a:xfrm>
        </p:spPr>
        <p:txBody>
          <a:bodyPr>
            <a:normAutofit/>
          </a:bodyPr>
          <a:lstStyle/>
          <a:p>
            <a:r>
              <a:rPr lang="en-US" dirty="0" err="1"/>
              <a:t>Bodemwater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bladeren</a:t>
            </a:r>
            <a:r>
              <a:rPr lang="en-US" dirty="0"/>
              <a:t> </a:t>
            </a:r>
            <a:r>
              <a:rPr lang="en-US" dirty="0" err="1"/>
              <a:t>getransporteerd</a:t>
            </a:r>
            <a:endParaRPr lang="en-US" dirty="0"/>
          </a:p>
          <a:p>
            <a:r>
              <a:rPr lang="en-US" dirty="0" err="1"/>
              <a:t>Bepaalt</a:t>
            </a:r>
            <a:r>
              <a:rPr lang="en-US" dirty="0"/>
              <a:t> de </a:t>
            </a:r>
            <a:r>
              <a:rPr lang="en-US" dirty="0" err="1"/>
              <a:t>gezondheid</a:t>
            </a:r>
            <a:r>
              <a:rPr lang="en-US" dirty="0"/>
              <a:t> van de boom</a:t>
            </a:r>
          </a:p>
          <a:p>
            <a:r>
              <a:rPr lang="en-US" dirty="0" err="1"/>
              <a:t>Afhankelijk</a:t>
            </a:r>
            <a:r>
              <a:rPr lang="en-US" dirty="0"/>
              <a:t> van </a:t>
            </a:r>
            <a:r>
              <a:rPr lang="en-US" dirty="0" err="1"/>
              <a:t>tijdstip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seizoen</a:t>
            </a:r>
            <a:endParaRPr lang="en-US" dirty="0"/>
          </a:p>
          <a:p>
            <a:r>
              <a:rPr lang="en-US" dirty="0" err="1"/>
              <a:t>Heeft</a:t>
            </a:r>
            <a:r>
              <a:rPr lang="en-US" dirty="0"/>
              <a:t> effect op </a:t>
            </a:r>
            <a:r>
              <a:rPr lang="en-US" dirty="0" err="1"/>
              <a:t>temperatuur</a:t>
            </a:r>
            <a:r>
              <a:rPr lang="en-US" dirty="0"/>
              <a:t> van de </a:t>
            </a:r>
            <a:r>
              <a:rPr lang="en-US" dirty="0" err="1"/>
              <a:t>stam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583F9C-F1FE-B64D-B748-F2E6D8D2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DBDE2-6CE6-A346-A41D-3BC172480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519750-563A-984F-805A-B888F956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Boombiologie</a:t>
            </a:r>
            <a:r>
              <a:rPr lang="en-US" dirty="0"/>
              <a:t>: </a:t>
            </a:r>
            <a:r>
              <a:rPr lang="en-US" dirty="0" err="1"/>
              <a:t>sapstromen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C85D31-E3AD-2C4E-8A28-945DEE491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65" b="2016"/>
          <a:stretch/>
        </p:blipFill>
        <p:spPr>
          <a:xfrm>
            <a:off x="5567423" y="1304208"/>
            <a:ext cx="6534552" cy="481579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AD4B724-9FC3-47BB-A13C-A4FEDAA59DA3}"/>
              </a:ext>
            </a:extLst>
          </p:cNvPr>
          <p:cNvSpPr txBox="1"/>
          <p:nvPr/>
        </p:nvSpPr>
        <p:spPr>
          <a:xfrm>
            <a:off x="576000" y="5236506"/>
            <a:ext cx="6981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i="1" dirty="0"/>
              <a:t>Kunnen we op basis van de stamtemperatuur een</a:t>
            </a:r>
          </a:p>
          <a:p>
            <a:r>
              <a:rPr lang="nl-BE" sz="2400" i="1" dirty="0"/>
              <a:t>(on)gezonde sapstroom vaststellen?</a:t>
            </a:r>
            <a:endParaRPr lang="LID4096" sz="2400" i="1" dirty="0"/>
          </a:p>
        </p:txBody>
      </p:sp>
    </p:spTree>
    <p:extLst>
      <p:ext uri="{BB962C8B-B14F-4D97-AF65-F5344CB8AC3E}">
        <p14:creationId xmlns:p14="http://schemas.microsoft.com/office/powerpoint/2010/main" val="28806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40000"/>
    </mc:Choice>
    <mc:Fallback xmlns="">
      <p:transition spd="slow" advClick="0" advTm="4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70CA2A-6303-4A49-AF21-31289ABDF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628030" cy="4464000"/>
          </a:xfrm>
        </p:spPr>
        <p:txBody>
          <a:bodyPr/>
          <a:lstStyle/>
          <a:p>
            <a:r>
              <a:rPr lang="en-US" dirty="0" err="1"/>
              <a:t>Klassieke</a:t>
            </a:r>
            <a:r>
              <a:rPr lang="en-US" dirty="0"/>
              <a:t> </a:t>
            </a:r>
            <a:r>
              <a:rPr lang="en-US" dirty="0" err="1"/>
              <a:t>boomverzorging</a:t>
            </a:r>
            <a:r>
              <a:rPr lang="en-US" dirty="0"/>
              <a:t> is </a:t>
            </a:r>
            <a:r>
              <a:rPr lang="en-US" dirty="0" err="1"/>
              <a:t>nog</a:t>
            </a:r>
            <a:r>
              <a:rPr lang="en-US" dirty="0"/>
              <a:t> steeds </a:t>
            </a:r>
            <a:r>
              <a:rPr lang="en-US" dirty="0" err="1"/>
              <a:t>gebaseerd</a:t>
            </a:r>
            <a:r>
              <a:rPr lang="en-US" dirty="0"/>
              <a:t> op </a:t>
            </a:r>
            <a:r>
              <a:rPr lang="en-US" dirty="0" err="1"/>
              <a:t>manuele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visuele</a:t>
            </a:r>
            <a:r>
              <a:rPr lang="en-US" dirty="0"/>
              <a:t> </a:t>
            </a:r>
            <a:r>
              <a:rPr lang="en-US" dirty="0" err="1"/>
              <a:t>inspecties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Automatische</a:t>
            </a:r>
            <a:r>
              <a:rPr lang="en-US" dirty="0"/>
              <a:t> </a:t>
            </a:r>
            <a:r>
              <a:rPr lang="en-US" dirty="0" err="1"/>
              <a:t>metingen</a:t>
            </a:r>
            <a:r>
              <a:rPr lang="en-US" dirty="0"/>
              <a:t> van </a:t>
            </a:r>
            <a:r>
              <a:rPr lang="en-US" dirty="0" err="1"/>
              <a:t>sapstromen</a:t>
            </a:r>
            <a:r>
              <a:rPr lang="en-US" dirty="0"/>
              <a:t> op </a:t>
            </a:r>
            <a:r>
              <a:rPr lang="en-US" dirty="0" err="1"/>
              <a:t>grote</a:t>
            </a:r>
            <a:r>
              <a:rPr lang="en-US" dirty="0"/>
              <a:t> </a:t>
            </a:r>
            <a:r>
              <a:rPr lang="en-US" dirty="0" err="1"/>
              <a:t>schaal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Gezondheid</a:t>
            </a:r>
            <a:r>
              <a:rPr lang="en-US" dirty="0"/>
              <a:t> van </a:t>
            </a:r>
            <a:r>
              <a:rPr lang="en-US" dirty="0" err="1"/>
              <a:t>bomen</a:t>
            </a:r>
            <a:r>
              <a:rPr lang="en-US" dirty="0"/>
              <a:t> </a:t>
            </a:r>
            <a:r>
              <a:rPr lang="en-US" dirty="0" err="1"/>
              <a:t>beter</a:t>
            </a:r>
            <a:r>
              <a:rPr lang="en-US" dirty="0"/>
              <a:t> </a:t>
            </a:r>
            <a:r>
              <a:rPr lang="en-US" dirty="0" err="1"/>
              <a:t>begrijpen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Preventief</a:t>
            </a:r>
            <a:r>
              <a:rPr lang="en-US" dirty="0"/>
              <a:t>) </a:t>
            </a:r>
            <a:r>
              <a:rPr lang="en-US" dirty="0" err="1"/>
              <a:t>ingrijpen</a:t>
            </a:r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402FC-5BF1-024B-B574-DC6D2855E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8380" y="6210000"/>
            <a:ext cx="6628420" cy="648000"/>
          </a:xfrm>
        </p:spPr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8433F-D362-5147-BED6-E129595C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33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EE118D-CD8B-314F-9FE4-3EE0ECD1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IoT + Tree = </a:t>
            </a:r>
            <a:r>
              <a:rPr lang="en-US" dirty="0" err="1"/>
              <a:t>IoTree</a:t>
            </a:r>
            <a:r>
              <a:rPr lang="en-US" dirty="0"/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BA3560-3756-5146-8990-3447B41C9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48"/>
          <a:stretch/>
        </p:blipFill>
        <p:spPr>
          <a:xfrm>
            <a:off x="7048500" y="0"/>
            <a:ext cx="5143500" cy="62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40000"/>
    </mc:Choice>
    <mc:Fallback xmlns="">
      <p:transition spd="slow" advClick="0" advTm="4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4D6B2A4-CFF1-4225-91D8-18524AB6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32071F-EE3D-48B4-AF39-6341C1BC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34</a:t>
            </a:fld>
            <a:endParaRPr lang="nl-NL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4072735C-C29E-42BB-8625-A8F0D7ED7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57" r="7689" b="11474"/>
          <a:stretch/>
        </p:blipFill>
        <p:spPr>
          <a:xfrm>
            <a:off x="3751153" y="174171"/>
            <a:ext cx="8440847" cy="516191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C641779-1359-44D1-B2D8-AB3781475E02}"/>
              </a:ext>
            </a:extLst>
          </p:cNvPr>
          <p:cNvSpPr txBox="1"/>
          <p:nvPr/>
        </p:nvSpPr>
        <p:spPr>
          <a:xfrm>
            <a:off x="8068403" y="-141"/>
            <a:ext cx="4208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https://www.thethingsnetwork.org/docs/lorawan/architecture.html</a:t>
            </a:r>
          </a:p>
        </p:txBody>
      </p:sp>
      <p:pic>
        <p:nvPicPr>
          <p:cNvPr id="10" name="Afbeelding 9" descr="Afbeelding met klok&#10;&#10;Automatisch gegenereerde beschrijving">
            <a:extLst>
              <a:ext uri="{FF2B5EF4-FFF2-40B4-BE49-F238E27FC236}">
                <a16:creationId xmlns:a16="http://schemas.microsoft.com/office/drawing/2014/main" id="{DB2CF8EF-C594-42DD-A7CF-5820818E8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13784" cy="1669057"/>
          </a:xfrm>
          <a:prstGeom prst="rect">
            <a:avLst/>
          </a:prstGeom>
        </p:spPr>
      </p:pic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0CFECB8F-94E8-4E03-9CD5-70CC54C69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69056"/>
            <a:ext cx="11041200" cy="4450943"/>
          </a:xfrm>
        </p:spPr>
        <p:txBody>
          <a:bodyPr/>
          <a:lstStyle/>
          <a:p>
            <a:r>
              <a:rPr lang="nl-BE" sz="2000" dirty="0"/>
              <a:t>Lange afstand (&gt; km)</a:t>
            </a:r>
          </a:p>
          <a:p>
            <a:r>
              <a:rPr lang="nl-BE" sz="2000" dirty="0"/>
              <a:t>Low-power</a:t>
            </a:r>
          </a:p>
          <a:p>
            <a:r>
              <a:rPr lang="en-US" sz="2000" dirty="0" err="1"/>
              <a:t>Weinig</a:t>
            </a:r>
            <a:r>
              <a:rPr lang="en-US" sz="2000" dirty="0"/>
              <a:t> data</a:t>
            </a:r>
          </a:p>
          <a:p>
            <a:pPr marL="0" indent="0">
              <a:buNone/>
            </a:pPr>
            <a:r>
              <a:rPr lang="en-US" sz="2000" dirty="0"/>
              <a:t>	(</a:t>
            </a:r>
            <a:r>
              <a:rPr lang="en-US" sz="2000" dirty="0" err="1"/>
              <a:t>enkele</a:t>
            </a:r>
            <a:r>
              <a:rPr lang="en-US" sz="2000" dirty="0"/>
              <a:t> bytes/min.)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Volstaat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bomen</a:t>
            </a:r>
            <a:r>
              <a:rPr lang="en-US" dirty="0"/>
              <a:t>:</a:t>
            </a:r>
          </a:p>
        </p:txBody>
      </p:sp>
      <p:pic>
        <p:nvPicPr>
          <p:cNvPr id="13" name="Graphic 12" descr="Loofboom">
            <a:extLst>
              <a:ext uri="{FF2B5EF4-FFF2-40B4-BE49-F238E27FC236}">
                <a16:creationId xmlns:a16="http://schemas.microsoft.com/office/drawing/2014/main" id="{E55B1187-1D54-40B7-90F7-90981B413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3093" y="5081817"/>
            <a:ext cx="688543" cy="688543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CF2FB2E-419F-4734-9F7F-14B05CA9E3AC}"/>
              </a:ext>
            </a:extLst>
          </p:cNvPr>
          <p:cNvSpPr/>
          <p:nvPr/>
        </p:nvSpPr>
        <p:spPr>
          <a:xfrm>
            <a:off x="7315200" y="4697260"/>
            <a:ext cx="964504" cy="51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8BCC33C-A8C0-40BF-9BF5-A6D8009FA348}"/>
              </a:ext>
            </a:extLst>
          </p:cNvPr>
          <p:cNvSpPr/>
          <p:nvPr/>
        </p:nvSpPr>
        <p:spPr>
          <a:xfrm>
            <a:off x="9801164" y="4772915"/>
            <a:ext cx="1400236" cy="51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ED8ED754-7057-4E64-A5EB-4C0FBEB59AEB}"/>
              </a:ext>
            </a:extLst>
          </p:cNvPr>
          <p:cNvSpPr/>
          <p:nvPr/>
        </p:nvSpPr>
        <p:spPr>
          <a:xfrm>
            <a:off x="5291046" y="4764717"/>
            <a:ext cx="964504" cy="513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9B53C2A-7941-4216-8163-FC00937E0872}"/>
              </a:ext>
            </a:extLst>
          </p:cNvPr>
          <p:cNvSpPr/>
          <p:nvPr/>
        </p:nvSpPr>
        <p:spPr>
          <a:xfrm>
            <a:off x="7797452" y="1407275"/>
            <a:ext cx="964504" cy="786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2C93F98F-CEE3-4CDE-909D-6952B0B06351}"/>
              </a:ext>
            </a:extLst>
          </p:cNvPr>
          <p:cNvCxnSpPr>
            <a:cxnSpLocks/>
          </p:cNvCxnSpPr>
          <p:nvPr/>
        </p:nvCxnSpPr>
        <p:spPr>
          <a:xfrm flipV="1">
            <a:off x="5017838" y="4397830"/>
            <a:ext cx="1237712" cy="888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AF4771B7-D731-4CE3-A728-92D0315F8EE6}"/>
              </a:ext>
            </a:extLst>
          </p:cNvPr>
          <p:cNvCxnSpPr>
            <a:cxnSpLocks/>
          </p:cNvCxnSpPr>
          <p:nvPr/>
        </p:nvCxnSpPr>
        <p:spPr>
          <a:xfrm flipV="1">
            <a:off x="4813752" y="2582589"/>
            <a:ext cx="1441798" cy="2454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Thermometer">
            <a:extLst>
              <a:ext uri="{FF2B5EF4-FFF2-40B4-BE49-F238E27FC236}">
                <a16:creationId xmlns:a16="http://schemas.microsoft.com/office/drawing/2014/main" id="{662EE4F1-ACF0-463D-A233-0144ED246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81636" y="4575734"/>
            <a:ext cx="476565" cy="476565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3C2B617B-5288-4443-894B-B06AE3EE99DC}"/>
              </a:ext>
            </a:extLst>
          </p:cNvPr>
          <p:cNvSpPr txBox="1"/>
          <p:nvPr/>
        </p:nvSpPr>
        <p:spPr>
          <a:xfrm>
            <a:off x="6104612" y="26146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Gateways</a:t>
            </a:r>
            <a:endParaRPr lang="en-US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2FACD4E8-A39F-45F7-A25E-2A22A952562E}"/>
              </a:ext>
            </a:extLst>
          </p:cNvPr>
          <p:cNvSpPr txBox="1"/>
          <p:nvPr/>
        </p:nvSpPr>
        <p:spPr>
          <a:xfrm>
            <a:off x="7712590" y="1615670"/>
            <a:ext cx="2920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LoRaWAN</a:t>
            </a:r>
            <a:r>
              <a:rPr lang="nl-BE" dirty="0"/>
              <a:t> Netwerk Server</a:t>
            </a:r>
            <a:endParaRPr lang="en-US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9B61815D-3CEB-423D-A020-F1780F5DE0CD}"/>
              </a:ext>
            </a:extLst>
          </p:cNvPr>
          <p:cNvSpPr txBox="1"/>
          <p:nvPr/>
        </p:nvSpPr>
        <p:spPr>
          <a:xfrm>
            <a:off x="10050246" y="68725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Application Servers</a:t>
            </a:r>
            <a:endParaRPr lang="en-US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89BA839-24C4-4575-A747-625E9F647C52}"/>
              </a:ext>
            </a:extLst>
          </p:cNvPr>
          <p:cNvSpPr txBox="1"/>
          <p:nvPr/>
        </p:nvSpPr>
        <p:spPr>
          <a:xfrm>
            <a:off x="8387967" y="358007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Doorgeefluik</a:t>
            </a:r>
            <a:endParaRPr lang="en-US" dirty="0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C8B39058-D21D-4C63-A2B8-5C1DC79CFBEB}"/>
              </a:ext>
            </a:extLst>
          </p:cNvPr>
          <p:cNvSpPr txBox="1"/>
          <p:nvPr/>
        </p:nvSpPr>
        <p:spPr>
          <a:xfrm>
            <a:off x="10442803" y="5007087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Onze databank</a:t>
            </a:r>
          </a:p>
          <a:p>
            <a:r>
              <a:rPr lang="nl-BE" dirty="0"/>
              <a:t>(+ website)</a:t>
            </a:r>
            <a:endParaRPr lang="en-US" dirty="0"/>
          </a:p>
        </p:txBody>
      </p: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2537BA4D-1745-47DE-AD02-CD867BCF47FD}"/>
              </a:ext>
            </a:extLst>
          </p:cNvPr>
          <p:cNvCxnSpPr>
            <a:cxnSpLocks/>
          </p:cNvCxnSpPr>
          <p:nvPr/>
        </p:nvCxnSpPr>
        <p:spPr>
          <a:xfrm flipV="1">
            <a:off x="7282661" y="3048595"/>
            <a:ext cx="1105306" cy="1649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DC1B278A-1160-4177-A4E4-BFA02EDB87C0}"/>
              </a:ext>
            </a:extLst>
          </p:cNvPr>
          <p:cNvCxnSpPr>
            <a:cxnSpLocks/>
          </p:cNvCxnSpPr>
          <p:nvPr/>
        </p:nvCxnSpPr>
        <p:spPr>
          <a:xfrm>
            <a:off x="9875462" y="3095824"/>
            <a:ext cx="1151338" cy="171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Loofboom">
            <a:extLst>
              <a:ext uri="{FF2B5EF4-FFF2-40B4-BE49-F238E27FC236}">
                <a16:creationId xmlns:a16="http://schemas.microsoft.com/office/drawing/2014/main" id="{433C2C67-EEF1-48EB-A0E1-721D57110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3298" y="5358704"/>
            <a:ext cx="688543" cy="688543"/>
          </a:xfrm>
          <a:prstGeom prst="rect">
            <a:avLst/>
          </a:prstGeom>
        </p:spPr>
      </p:pic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AE6FEEAC-5254-4E07-8FFE-4C77B6D4C645}"/>
              </a:ext>
            </a:extLst>
          </p:cNvPr>
          <p:cNvCxnSpPr>
            <a:cxnSpLocks/>
          </p:cNvCxnSpPr>
          <p:nvPr/>
        </p:nvCxnSpPr>
        <p:spPr>
          <a:xfrm flipV="1">
            <a:off x="6443216" y="4928139"/>
            <a:ext cx="183440" cy="531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8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287F65-E423-1945-A531-473465118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464000"/>
          </a:xfrm>
        </p:spPr>
        <p:txBody>
          <a:bodyPr>
            <a:norm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583F9C-F1FE-B64D-B748-F2E6D8D2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DBDE2-6CE6-A346-A41D-3BC172480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519750-563A-984F-805A-B888F956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Meetresultaten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3AAC7-51F3-D34D-853B-AEE812DE1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" y="1151008"/>
            <a:ext cx="10776627" cy="504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50000"/>
    </mc:Choice>
    <mc:Fallback xmlns="">
      <p:transition spd="slow" advClick="0" advTm="5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D0A5EBF-7AE7-4268-8031-D5334FA2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4B8978B-68BC-45F4-AFC0-8F629FBAB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36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EE5A45-C088-44BF-B075-76FE8505CD0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8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287F65-E423-1945-A531-473465118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464000"/>
          </a:xfrm>
        </p:spPr>
        <p:txBody>
          <a:bodyPr>
            <a:norm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583F9C-F1FE-B64D-B748-F2E6D8D2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DBDE2-6CE6-A346-A41D-3BC172480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519750-563A-984F-805A-B888F956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Meetresultaten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3AAC7-51F3-D34D-853B-AEE812DE1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" y="1151008"/>
            <a:ext cx="10776627" cy="504841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5A205E3-23FB-4B4B-B9A2-C5C25F9F575B}"/>
              </a:ext>
            </a:extLst>
          </p:cNvPr>
          <p:cNvSpPr txBox="1"/>
          <p:nvPr/>
        </p:nvSpPr>
        <p:spPr>
          <a:xfrm>
            <a:off x="3646714" y="4463143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7F6CEE"/>
                </a:solidFill>
              </a:rPr>
              <a:t>Stamtemperatuur</a:t>
            </a:r>
            <a:endParaRPr lang="en-US" dirty="0">
              <a:solidFill>
                <a:srgbClr val="7F6CEE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AE5ADCA-8C0F-4476-8EC9-188AF4E8ACFC}"/>
              </a:ext>
            </a:extLst>
          </p:cNvPr>
          <p:cNvSpPr txBox="1"/>
          <p:nvPr/>
        </p:nvSpPr>
        <p:spPr>
          <a:xfrm>
            <a:off x="7712590" y="315517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71CAA3"/>
                </a:solidFill>
              </a:rPr>
              <a:t>Omgevingstemperatuur</a:t>
            </a:r>
            <a:endParaRPr lang="en-US" dirty="0">
              <a:solidFill>
                <a:srgbClr val="71CA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50000"/>
    </mc:Choice>
    <mc:Fallback xmlns="">
      <p:transition spd="slow" advClick="0" advTm="5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31778-BD34-7D4C-B1C8-DE448A29A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B710A-E2E9-4F4D-8A2B-CB943963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38</a:t>
            </a:fld>
            <a:endParaRPr lang="nl-NL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EF7486A-38EA-564F-906E-042285A69C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087967" y="1655766"/>
            <a:ext cx="4464050" cy="4464050"/>
          </a:xfr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BC83964D-A5E5-4D5B-9EFF-4E326B918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984" y="1655766"/>
            <a:ext cx="4464050" cy="446405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A162A2AA-9DDD-44CD-BC16-19D92FC1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>
            <a:normAutofit/>
          </a:bodyPr>
          <a:lstStyle/>
          <a:p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IoTree</a:t>
            </a:r>
            <a:r>
              <a:rPr lang="en-US" dirty="0"/>
              <a:t> sensor</a:t>
            </a:r>
          </a:p>
        </p:txBody>
      </p:sp>
    </p:spTree>
    <p:extLst>
      <p:ext uri="{BB962C8B-B14F-4D97-AF65-F5344CB8AC3E}">
        <p14:creationId xmlns:p14="http://schemas.microsoft.com/office/powerpoint/2010/main" val="13727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73079C20-A7F5-4670-A92C-E19D6CDB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66" y="1654175"/>
            <a:ext cx="4464050" cy="44640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31778-BD34-7D4C-B1C8-DE448A29A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B710A-E2E9-4F4D-8A2B-CB943963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39</a:t>
            </a:fld>
            <a:endParaRPr lang="nl-NL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162A2AA-9DDD-44CD-BC16-19D92FC1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>
            <a:normAutofit/>
          </a:bodyPr>
          <a:lstStyle/>
          <a:p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IoTree</a:t>
            </a:r>
            <a:r>
              <a:rPr lang="en-US" dirty="0"/>
              <a:t> sensor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D964B4A3-A9F8-4E6F-883E-43383EE38F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9" b="9449"/>
          <a:stretch/>
        </p:blipFill>
        <p:spPr>
          <a:xfrm>
            <a:off x="7384649" y="-3872"/>
            <a:ext cx="4807352" cy="62138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8760DE4-E0E7-423B-AA5E-458CAC4E33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854"/>
          <a:stretch/>
        </p:blipFill>
        <p:spPr>
          <a:xfrm>
            <a:off x="5920743" y="3700180"/>
            <a:ext cx="2487237" cy="241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3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9862481-3BD2-403D-99AD-464524E6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BC44F54-93C8-4570-A748-FBD2C88E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F68043-8B2A-48E2-A270-9422D86214D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81280"/>
            <a:ext cx="11684000" cy="60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51808FF-EB6D-4211-BB5D-AC4AC85C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B1947DE-EC55-4539-B9CB-9C2F31B5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40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C99A30-5715-47B2-AF22-CE7B95B3B73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79A9094-59DE-48B5-8002-C2C74D3A1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BE" dirty="0"/>
              <a:t>Neem een alledaags voorwerp.</a:t>
            </a:r>
          </a:p>
          <a:p>
            <a:pPr marL="457200" indent="-457200">
              <a:buFont typeface="+mj-lt"/>
              <a:buAutoNum type="arabicPeriod"/>
              <a:tabLst>
                <a:tab pos="4484688" algn="l"/>
              </a:tabLst>
            </a:pPr>
            <a:endParaRPr lang="nl-BE" dirty="0"/>
          </a:p>
          <a:p>
            <a:pPr marL="457200" indent="-457200">
              <a:buFont typeface="+mj-lt"/>
              <a:buAutoNum type="arabicPeriod"/>
              <a:tabLst>
                <a:tab pos="4484688" algn="l"/>
              </a:tabLst>
            </a:pPr>
            <a:r>
              <a:rPr lang="nl-BE" dirty="0"/>
              <a:t>Zet er het woord “smart” voor.</a:t>
            </a:r>
          </a:p>
          <a:p>
            <a:pPr marL="457200" indent="-457200">
              <a:buFont typeface="+mj-lt"/>
              <a:buAutoNum type="arabicPeriod"/>
              <a:tabLst>
                <a:tab pos="4484688" algn="l"/>
              </a:tabLst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sensoren</a:t>
            </a:r>
            <a:r>
              <a:rPr lang="en-US" dirty="0"/>
              <a:t> </a:t>
            </a:r>
            <a:r>
              <a:rPr lang="en-US" dirty="0" err="1"/>
              <a:t>ga</a:t>
            </a:r>
            <a:r>
              <a:rPr lang="en-US" dirty="0"/>
              <a:t> je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koppelen</a:t>
            </a:r>
            <a:r>
              <a:rPr lang="en-US" dirty="0"/>
              <a:t>? Wat </a:t>
            </a:r>
            <a:r>
              <a:rPr lang="en-US" dirty="0" err="1"/>
              <a:t>ga</a:t>
            </a:r>
            <a:r>
              <a:rPr lang="en-US" dirty="0"/>
              <a:t> je </a:t>
            </a:r>
            <a:r>
              <a:rPr lang="en-US" dirty="0" err="1"/>
              <a:t>meten</a:t>
            </a:r>
            <a:r>
              <a:rPr lang="en-US" dirty="0"/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Hoe </a:t>
            </a:r>
            <a:r>
              <a:rPr lang="en-US" dirty="0" err="1"/>
              <a:t>kan</a:t>
            </a:r>
            <a:r>
              <a:rPr lang="en-US" dirty="0"/>
              <a:t> je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besparen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Welk type </a:t>
            </a:r>
            <a:r>
              <a:rPr lang="en-US" dirty="0" err="1"/>
              <a:t>communicatie</a:t>
            </a:r>
            <a:r>
              <a:rPr lang="en-US" dirty="0"/>
              <a:t> (</a:t>
            </a:r>
            <a:r>
              <a:rPr lang="en-US" dirty="0" err="1"/>
              <a:t>afstand</a:t>
            </a:r>
            <a:r>
              <a:rPr lang="en-US" dirty="0"/>
              <a:t>, </a:t>
            </a:r>
            <a:r>
              <a:rPr lang="en-US" dirty="0" err="1"/>
              <a:t>snelheid</a:t>
            </a:r>
            <a:r>
              <a:rPr lang="en-US" dirty="0"/>
              <a:t>) </a:t>
            </a:r>
            <a:r>
              <a:rPr lang="en-US" dirty="0" err="1"/>
              <a:t>heb</a:t>
            </a:r>
            <a:r>
              <a:rPr lang="en-US" dirty="0"/>
              <a:t> je </a:t>
            </a:r>
            <a:r>
              <a:rPr lang="en-US" dirty="0" err="1"/>
              <a:t>nodig</a:t>
            </a:r>
            <a:r>
              <a:rPr lang="en-US" dirty="0"/>
              <a:t>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681A4C3-706C-4EDE-B388-15EC0949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10CAF4-3CBA-4ECE-BD6B-C0B5AE5D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41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2BC5106-242D-42CD-8D9E-0602BC0C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Om over na te denken…</a:t>
            </a:r>
            <a:endParaRPr lang="en-US" dirty="0"/>
          </a:p>
        </p:txBody>
      </p:sp>
      <p:pic>
        <p:nvPicPr>
          <p:cNvPr id="11" name="Graphic 10" descr="Hoofd met radertjes">
            <a:extLst>
              <a:ext uri="{FF2B5EF4-FFF2-40B4-BE49-F238E27FC236}">
                <a16:creationId xmlns:a16="http://schemas.microsoft.com/office/drawing/2014/main" id="{BCEEEF49-5863-40A4-A3A6-1AA3AB7CC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3200" y="551154"/>
            <a:ext cx="914400" cy="9144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7DC0216-3FC3-4283-9162-E6B0CEBBFA77}"/>
              </a:ext>
            </a:extLst>
          </p:cNvPr>
          <p:cNvSpPr txBox="1"/>
          <p:nvPr/>
        </p:nvSpPr>
        <p:spPr>
          <a:xfrm>
            <a:off x="574675" y="1110407"/>
            <a:ext cx="521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rgbClr val="000000"/>
                </a:solidFill>
              </a:rPr>
              <a:t>Bedenk zelf een (nieuw) </a:t>
            </a:r>
            <a:r>
              <a:rPr lang="nl-BE" sz="2400" dirty="0" err="1">
                <a:solidFill>
                  <a:srgbClr val="000000"/>
                </a:solidFill>
              </a:rPr>
              <a:t>IoT</a:t>
            </a:r>
            <a:r>
              <a:rPr lang="nl-BE" sz="2400" dirty="0">
                <a:solidFill>
                  <a:srgbClr val="000000"/>
                </a:solidFill>
              </a:rPr>
              <a:t> product</a:t>
            </a:r>
          </a:p>
        </p:txBody>
      </p:sp>
    </p:spTree>
    <p:extLst>
      <p:ext uri="{BB962C8B-B14F-4D97-AF65-F5344CB8AC3E}">
        <p14:creationId xmlns:p14="http://schemas.microsoft.com/office/powerpoint/2010/main" val="11312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4E35235-449E-488B-8020-EFEBA723ECC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57912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9D0E80C-0D72-4CE4-B175-A3E7FC043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CCF4E16-A1BA-41DD-87BC-3C8140B0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03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C52644ED-6EBD-48F5-9BE0-48AE7DE4F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5" r="43696"/>
          <a:stretch/>
        </p:blipFill>
        <p:spPr>
          <a:xfrm>
            <a:off x="0" y="-368300"/>
            <a:ext cx="13487400" cy="65783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8019F06-744B-4E51-ACA8-A62BE645C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Internet</a:t>
            </a:r>
            <a:br>
              <a:rPr lang="nl-BE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nl-B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Onderdelen en werking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CD4057D-2479-4DCC-BC57-BE98CA9D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5F947F0-3E28-41CC-9E13-CE2DBA07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00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Afbeelding 97" descr="Afbeelding met buiten, gras, teken, veld&#10;&#10;Automatisch gegenereerde beschrijving">
            <a:extLst>
              <a:ext uri="{FF2B5EF4-FFF2-40B4-BE49-F238E27FC236}">
                <a16:creationId xmlns:a16="http://schemas.microsoft.com/office/drawing/2014/main" id="{EB638A5C-C063-4D6E-A939-8A30B0F6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347" y="285833"/>
            <a:ext cx="4403007" cy="5870677"/>
          </a:xfrm>
          <a:prstGeom prst="rect">
            <a:avLst/>
          </a:prstGeom>
        </p:spPr>
      </p:pic>
      <p:grpSp>
        <p:nvGrpSpPr>
          <p:cNvPr id="99" name="Groep 98">
            <a:extLst>
              <a:ext uri="{FF2B5EF4-FFF2-40B4-BE49-F238E27FC236}">
                <a16:creationId xmlns:a16="http://schemas.microsoft.com/office/drawing/2014/main" id="{786D105B-C305-409A-88E0-F744DF40B5F6}"/>
              </a:ext>
            </a:extLst>
          </p:cNvPr>
          <p:cNvGrpSpPr/>
          <p:nvPr/>
        </p:nvGrpSpPr>
        <p:grpSpPr>
          <a:xfrm>
            <a:off x="770567" y="2737551"/>
            <a:ext cx="5268297" cy="3133126"/>
            <a:chOff x="770567" y="2737551"/>
            <a:chExt cx="5268297" cy="3133126"/>
          </a:xfrm>
        </p:grpSpPr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4AB653B4-7876-46A2-8D78-F53306DA7589}"/>
                </a:ext>
              </a:extLst>
            </p:cNvPr>
            <p:cNvSpPr txBox="1"/>
            <p:nvPr/>
          </p:nvSpPr>
          <p:spPr>
            <a:xfrm>
              <a:off x="770567" y="5347457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800" dirty="0">
                  <a:solidFill>
                    <a:srgbClr val="1D8DB0"/>
                  </a:solidFill>
                </a:rPr>
                <a:t>LAN</a:t>
              </a:r>
              <a:endParaRPr lang="en-US" sz="2800" dirty="0">
                <a:solidFill>
                  <a:srgbClr val="1D8DB0"/>
                </a:solidFill>
              </a:endParaRP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938F286E-760C-4CDD-9322-EA04D0AAFDF0}"/>
                </a:ext>
              </a:extLst>
            </p:cNvPr>
            <p:cNvSpPr/>
            <p:nvPr/>
          </p:nvSpPr>
          <p:spPr>
            <a:xfrm rot="287960">
              <a:off x="1015002" y="2737551"/>
              <a:ext cx="5023862" cy="29777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Afbeelding 83" descr="Afbeelding met elektronica, monitor, bureau, computer&#10;&#10;Automatisch gegenereerde beschrijving">
            <a:extLst>
              <a:ext uri="{FF2B5EF4-FFF2-40B4-BE49-F238E27FC236}">
                <a16:creationId xmlns:a16="http://schemas.microsoft.com/office/drawing/2014/main" id="{08BC5D49-D8DB-441F-8F4C-7F3DEF1FB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16" y="1301835"/>
            <a:ext cx="4339371" cy="4339371"/>
          </a:xfrm>
          <a:prstGeom prst="rect">
            <a:avLst/>
          </a:prstGeom>
        </p:spPr>
      </p:pic>
      <p:pic>
        <p:nvPicPr>
          <p:cNvPr id="85" name="Afbeelding 84" descr="Afbeelding met tafel, zitten, bureau, zwart&#10;&#10;Automatisch gegenereerde beschrijving">
            <a:extLst>
              <a:ext uri="{FF2B5EF4-FFF2-40B4-BE49-F238E27FC236}">
                <a16:creationId xmlns:a16="http://schemas.microsoft.com/office/drawing/2014/main" id="{1B06C819-29E8-4ED5-96C8-C5F5ACDB6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864" y="994069"/>
            <a:ext cx="4724400" cy="4724400"/>
          </a:xfrm>
          <a:prstGeom prst="rect">
            <a:avLst/>
          </a:prstGeom>
        </p:spPr>
      </p:pic>
      <p:pic>
        <p:nvPicPr>
          <p:cNvPr id="90" name="Afbeelding 89" descr="Afbeelding met mobiele telefoon, telefoon, monitor, zitten&#10;&#10;Automatisch gegenereerde beschrijving">
            <a:extLst>
              <a:ext uri="{FF2B5EF4-FFF2-40B4-BE49-F238E27FC236}">
                <a16:creationId xmlns:a16="http://schemas.microsoft.com/office/drawing/2014/main" id="{C46C3BA5-74BC-4B58-85DB-55365F8EC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754" y="1458660"/>
            <a:ext cx="2007777" cy="4015554"/>
          </a:xfrm>
          <a:prstGeom prst="rect">
            <a:avLst/>
          </a:prstGeom>
        </p:spPr>
      </p:pic>
      <p:sp>
        <p:nvSpPr>
          <p:cNvPr id="92" name="Ovaal 91">
            <a:extLst>
              <a:ext uri="{FF2B5EF4-FFF2-40B4-BE49-F238E27FC236}">
                <a16:creationId xmlns:a16="http://schemas.microsoft.com/office/drawing/2014/main" id="{A105D1C9-4E6F-4277-8723-AF9615455551}"/>
              </a:ext>
            </a:extLst>
          </p:cNvPr>
          <p:cNvSpPr/>
          <p:nvPr/>
        </p:nvSpPr>
        <p:spPr>
          <a:xfrm rot="20680221">
            <a:off x="6579710" y="1143400"/>
            <a:ext cx="4173090" cy="2483632"/>
          </a:xfrm>
          <a:prstGeom prst="ellipse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al 79">
            <a:extLst>
              <a:ext uri="{FF2B5EF4-FFF2-40B4-BE49-F238E27FC236}">
                <a16:creationId xmlns:a16="http://schemas.microsoft.com/office/drawing/2014/main" id="{20B91CEF-B3F8-46CF-840A-BFFDB7CF4811}"/>
              </a:ext>
            </a:extLst>
          </p:cNvPr>
          <p:cNvSpPr/>
          <p:nvPr/>
        </p:nvSpPr>
        <p:spPr>
          <a:xfrm>
            <a:off x="6470155" y="3724861"/>
            <a:ext cx="4173090" cy="24041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CEBF0FC-F64B-47B5-B3E7-C97F9F5FA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D8EC54-F2DC-4064-9C9E-CD9B7135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D359A4B-8815-4D98-BFCA-99855C42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Structuur van het internet</a:t>
            </a:r>
            <a:endParaRPr lang="en-US" dirty="0"/>
          </a:p>
        </p:txBody>
      </p:sp>
      <p:pic>
        <p:nvPicPr>
          <p:cNvPr id="11" name="Graphic 10" descr="Computer">
            <a:extLst>
              <a:ext uri="{FF2B5EF4-FFF2-40B4-BE49-F238E27FC236}">
                <a16:creationId xmlns:a16="http://schemas.microsoft.com/office/drawing/2014/main" id="{56240BCA-C291-4E31-A6F8-1015FC518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9456" y="4540167"/>
            <a:ext cx="914400" cy="914400"/>
          </a:xfrm>
          <a:prstGeom prst="rect">
            <a:avLst/>
          </a:prstGeom>
        </p:spPr>
      </p:pic>
      <p:pic>
        <p:nvPicPr>
          <p:cNvPr id="17" name="Graphic 16" descr="Draadloze router">
            <a:extLst>
              <a:ext uri="{FF2B5EF4-FFF2-40B4-BE49-F238E27FC236}">
                <a16:creationId xmlns:a16="http://schemas.microsoft.com/office/drawing/2014/main" id="{859D024C-6EC9-4220-A6C5-9FD06E4D7A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6656" y="3724861"/>
            <a:ext cx="914400" cy="914400"/>
          </a:xfrm>
          <a:prstGeom prst="rect">
            <a:avLst/>
          </a:prstGeom>
        </p:spPr>
      </p:pic>
      <p:pic>
        <p:nvPicPr>
          <p:cNvPr id="34" name="Graphic 33" descr="Gsm-mast">
            <a:extLst>
              <a:ext uri="{FF2B5EF4-FFF2-40B4-BE49-F238E27FC236}">
                <a16:creationId xmlns:a16="http://schemas.microsoft.com/office/drawing/2014/main" id="{E85CA5F2-8CF2-4E5B-89A4-F82BA674B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83341" y="1023821"/>
            <a:ext cx="914400" cy="914400"/>
          </a:xfrm>
          <a:prstGeom prst="rect">
            <a:avLst/>
          </a:prstGeom>
        </p:spPr>
      </p:pic>
      <p:pic>
        <p:nvPicPr>
          <p:cNvPr id="37" name="Graphic 36" descr="Draadloze router">
            <a:extLst>
              <a:ext uri="{FF2B5EF4-FFF2-40B4-BE49-F238E27FC236}">
                <a16:creationId xmlns:a16="http://schemas.microsoft.com/office/drawing/2014/main" id="{B1CBA72A-4C29-4817-9B90-5DAD4410F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7425" y="5233308"/>
            <a:ext cx="914400" cy="914400"/>
          </a:xfrm>
          <a:prstGeom prst="rect">
            <a:avLst/>
          </a:prstGeom>
        </p:spPr>
      </p:pic>
      <p:pic>
        <p:nvPicPr>
          <p:cNvPr id="47" name="Graphic 46" descr="Server">
            <a:extLst>
              <a:ext uri="{FF2B5EF4-FFF2-40B4-BE49-F238E27FC236}">
                <a16:creationId xmlns:a16="http://schemas.microsoft.com/office/drawing/2014/main" id="{98D71A33-B8DB-4E0D-83FB-3E54DA31BE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82333" y="2405719"/>
            <a:ext cx="914400" cy="914400"/>
          </a:xfrm>
          <a:prstGeom prst="rect">
            <a:avLst/>
          </a:prstGeom>
        </p:spPr>
      </p:pic>
      <p:pic>
        <p:nvPicPr>
          <p:cNvPr id="48" name="Graphic 47" descr="Server">
            <a:extLst>
              <a:ext uri="{FF2B5EF4-FFF2-40B4-BE49-F238E27FC236}">
                <a16:creationId xmlns:a16="http://schemas.microsoft.com/office/drawing/2014/main" id="{C75BFF0B-E842-4749-986F-7F16D93D11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51704" y="4316193"/>
            <a:ext cx="914400" cy="914400"/>
          </a:xfrm>
          <a:prstGeom prst="rect">
            <a:avLst/>
          </a:prstGeom>
        </p:spPr>
      </p:pic>
      <p:pic>
        <p:nvPicPr>
          <p:cNvPr id="49" name="Graphic 48" descr="Server">
            <a:extLst>
              <a:ext uri="{FF2B5EF4-FFF2-40B4-BE49-F238E27FC236}">
                <a16:creationId xmlns:a16="http://schemas.microsoft.com/office/drawing/2014/main" id="{032ECE7E-43B6-41A2-BB32-F166B422A7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28827" y="3881674"/>
            <a:ext cx="914400" cy="914400"/>
          </a:xfrm>
          <a:prstGeom prst="rect">
            <a:avLst/>
          </a:prstGeom>
        </p:spPr>
      </p:pic>
      <p:pic>
        <p:nvPicPr>
          <p:cNvPr id="50" name="Graphic 49" descr="Server">
            <a:extLst>
              <a:ext uri="{FF2B5EF4-FFF2-40B4-BE49-F238E27FC236}">
                <a16:creationId xmlns:a16="http://schemas.microsoft.com/office/drawing/2014/main" id="{8EB3E1D8-2D6F-4FCE-8628-8A642BBEF0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27802" y="5230593"/>
            <a:ext cx="914400" cy="914400"/>
          </a:xfrm>
          <a:prstGeom prst="rect">
            <a:avLst/>
          </a:prstGeom>
        </p:spPr>
      </p:pic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37AE56BE-E9B6-46A4-84B8-DCCF8875EF4A}"/>
              </a:ext>
            </a:extLst>
          </p:cNvPr>
          <p:cNvCxnSpPr>
            <a:cxnSpLocks/>
          </p:cNvCxnSpPr>
          <p:nvPr/>
        </p:nvCxnSpPr>
        <p:spPr>
          <a:xfrm flipV="1">
            <a:off x="6560264" y="5288401"/>
            <a:ext cx="426123" cy="320666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F9CADBFA-AAF9-456B-8D78-2FACFBCD214F}"/>
              </a:ext>
            </a:extLst>
          </p:cNvPr>
          <p:cNvCxnSpPr>
            <a:cxnSpLocks/>
          </p:cNvCxnSpPr>
          <p:nvPr/>
        </p:nvCxnSpPr>
        <p:spPr>
          <a:xfrm>
            <a:off x="5728502" y="4305338"/>
            <a:ext cx="912039" cy="230593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met pijl 54">
            <a:extLst>
              <a:ext uri="{FF2B5EF4-FFF2-40B4-BE49-F238E27FC236}">
                <a16:creationId xmlns:a16="http://schemas.microsoft.com/office/drawing/2014/main" id="{04FC75CA-2040-41C6-814D-64EE63CDDC4F}"/>
              </a:ext>
            </a:extLst>
          </p:cNvPr>
          <p:cNvCxnSpPr>
            <a:cxnSpLocks/>
          </p:cNvCxnSpPr>
          <p:nvPr/>
        </p:nvCxnSpPr>
        <p:spPr>
          <a:xfrm>
            <a:off x="7539355" y="5100993"/>
            <a:ext cx="588447" cy="35357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met pijl 56">
            <a:extLst>
              <a:ext uri="{FF2B5EF4-FFF2-40B4-BE49-F238E27FC236}">
                <a16:creationId xmlns:a16="http://schemas.microsoft.com/office/drawing/2014/main" id="{9F5DFA1E-3EC9-45E9-94F1-05A0C9C99AB3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7514568" y="4338874"/>
            <a:ext cx="1214259" cy="31879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DAEED1FA-ADD5-4A94-AAE9-72963F21DA5D}"/>
              </a:ext>
            </a:extLst>
          </p:cNvPr>
          <p:cNvCxnSpPr>
            <a:cxnSpLocks/>
          </p:cNvCxnSpPr>
          <p:nvPr/>
        </p:nvCxnSpPr>
        <p:spPr>
          <a:xfrm flipV="1">
            <a:off x="9050067" y="4872588"/>
            <a:ext cx="106464" cy="67436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60" descr="Server">
            <a:extLst>
              <a:ext uri="{FF2B5EF4-FFF2-40B4-BE49-F238E27FC236}">
                <a16:creationId xmlns:a16="http://schemas.microsoft.com/office/drawing/2014/main" id="{8049F678-9AD2-4C58-8286-CA2AC5AB42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98934" y="1223355"/>
            <a:ext cx="914400" cy="914400"/>
          </a:xfrm>
          <a:prstGeom prst="rect">
            <a:avLst/>
          </a:prstGeom>
        </p:spPr>
      </p:pic>
      <p:pic>
        <p:nvPicPr>
          <p:cNvPr id="62" name="Graphic 61" descr="Server">
            <a:extLst>
              <a:ext uri="{FF2B5EF4-FFF2-40B4-BE49-F238E27FC236}">
                <a16:creationId xmlns:a16="http://schemas.microsoft.com/office/drawing/2014/main" id="{856AF5E3-1230-4849-B7CA-D590069240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36067" y="2573401"/>
            <a:ext cx="914400" cy="914400"/>
          </a:xfrm>
          <a:prstGeom prst="rect">
            <a:avLst/>
          </a:prstGeom>
        </p:spPr>
      </p:pic>
      <p:cxnSp>
        <p:nvCxnSpPr>
          <p:cNvPr id="67" name="Rechte verbindingslijn met pijl 66">
            <a:extLst>
              <a:ext uri="{FF2B5EF4-FFF2-40B4-BE49-F238E27FC236}">
                <a16:creationId xmlns:a16="http://schemas.microsoft.com/office/drawing/2014/main" id="{FC721DFF-B13F-4682-B63E-A9D0107F664E}"/>
              </a:ext>
            </a:extLst>
          </p:cNvPr>
          <p:cNvCxnSpPr>
            <a:cxnSpLocks/>
          </p:cNvCxnSpPr>
          <p:nvPr/>
        </p:nvCxnSpPr>
        <p:spPr>
          <a:xfrm>
            <a:off x="6764066" y="2018957"/>
            <a:ext cx="222321" cy="28535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met pijl 68">
            <a:extLst>
              <a:ext uri="{FF2B5EF4-FFF2-40B4-BE49-F238E27FC236}">
                <a16:creationId xmlns:a16="http://schemas.microsoft.com/office/drawing/2014/main" id="{95784D08-5813-44E3-935C-6E7B4B5E0EFF}"/>
              </a:ext>
            </a:extLst>
          </p:cNvPr>
          <p:cNvCxnSpPr>
            <a:cxnSpLocks/>
            <a:endCxn id="61" idx="1"/>
          </p:cNvCxnSpPr>
          <p:nvPr/>
        </p:nvCxnSpPr>
        <p:spPr>
          <a:xfrm flipV="1">
            <a:off x="7497514" y="1680555"/>
            <a:ext cx="901420" cy="780758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442436AF-D65E-4931-BBFF-B3F78458D973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7578186" y="2902484"/>
            <a:ext cx="657881" cy="128117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D7B187DD-0548-4F2D-AB5B-03E1C2D4058E}"/>
              </a:ext>
            </a:extLst>
          </p:cNvPr>
          <p:cNvCxnSpPr>
            <a:cxnSpLocks/>
          </p:cNvCxnSpPr>
          <p:nvPr/>
        </p:nvCxnSpPr>
        <p:spPr>
          <a:xfrm flipH="1" flipV="1">
            <a:off x="8755015" y="2178401"/>
            <a:ext cx="952" cy="380792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ep 87">
            <a:extLst>
              <a:ext uri="{FF2B5EF4-FFF2-40B4-BE49-F238E27FC236}">
                <a16:creationId xmlns:a16="http://schemas.microsoft.com/office/drawing/2014/main" id="{8B512340-6B59-4C98-A3EF-6246D33170A9}"/>
              </a:ext>
            </a:extLst>
          </p:cNvPr>
          <p:cNvGrpSpPr/>
          <p:nvPr/>
        </p:nvGrpSpPr>
        <p:grpSpPr>
          <a:xfrm>
            <a:off x="3800454" y="4400216"/>
            <a:ext cx="1202619" cy="859233"/>
            <a:chOff x="1497520" y="4451015"/>
            <a:chExt cx="1202619" cy="859233"/>
          </a:xfrm>
        </p:grpSpPr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41C9FE3D-D88D-4438-85E6-77F1AE84AA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7520" y="4451015"/>
              <a:ext cx="1097280" cy="378473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kstvak 86">
              <a:extLst>
                <a:ext uri="{FF2B5EF4-FFF2-40B4-BE49-F238E27FC236}">
                  <a16:creationId xmlns:a16="http://schemas.microsoft.com/office/drawing/2014/main" id="{0B2E2403-E618-42CF-8A00-A2D76C80DCA4}"/>
                </a:ext>
              </a:extLst>
            </p:cNvPr>
            <p:cNvSpPr txBox="1"/>
            <p:nvPr/>
          </p:nvSpPr>
          <p:spPr>
            <a:xfrm rot="20600235">
              <a:off x="1643439" y="4663917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>
                  <a:solidFill>
                    <a:srgbClr val="000000"/>
                  </a:solidFill>
                </a:rPr>
                <a:t>Ethernet</a:t>
              </a:r>
            </a:p>
            <a:p>
              <a:r>
                <a:rPr lang="nl-BE" dirty="0">
                  <a:solidFill>
                    <a:srgbClr val="000000"/>
                  </a:solidFill>
                </a:rPr>
                <a:t>kabel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F2450B8C-47E6-43F2-ACD7-779391DBEC11}"/>
              </a:ext>
            </a:extLst>
          </p:cNvPr>
          <p:cNvGrpSpPr/>
          <p:nvPr/>
        </p:nvGrpSpPr>
        <p:grpSpPr>
          <a:xfrm>
            <a:off x="777139" y="1605086"/>
            <a:ext cx="5279150" cy="2225278"/>
            <a:chOff x="777139" y="1605086"/>
            <a:chExt cx="5279150" cy="2225278"/>
          </a:xfrm>
        </p:grpSpPr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28B048D0-373F-428A-9371-5675F9A46FFB}"/>
                </a:ext>
              </a:extLst>
            </p:cNvPr>
            <p:cNvSpPr/>
            <p:nvPr/>
          </p:nvSpPr>
          <p:spPr>
            <a:xfrm rot="20236341">
              <a:off x="2100008" y="2043680"/>
              <a:ext cx="3956281" cy="1786684"/>
            </a:xfrm>
            <a:prstGeom prst="ellipse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kstvak 99">
              <a:extLst>
                <a:ext uri="{FF2B5EF4-FFF2-40B4-BE49-F238E27FC236}">
                  <a16:creationId xmlns:a16="http://schemas.microsoft.com/office/drawing/2014/main" id="{8F4E4141-7B94-43F2-8048-720ED26EA06F}"/>
                </a:ext>
              </a:extLst>
            </p:cNvPr>
            <p:cNvSpPr txBox="1"/>
            <p:nvPr/>
          </p:nvSpPr>
          <p:spPr>
            <a:xfrm>
              <a:off x="777139" y="1605086"/>
              <a:ext cx="2845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800" dirty="0">
                  <a:solidFill>
                    <a:schemeClr val="accent3"/>
                  </a:solidFill>
                </a:rPr>
                <a:t>Cellulair netwerk</a:t>
              </a:r>
            </a:p>
          </p:txBody>
        </p:sp>
      </p:grpSp>
      <p:pic>
        <p:nvPicPr>
          <p:cNvPr id="13" name="Graphic 12" descr="Smartphone">
            <a:extLst>
              <a:ext uri="{FF2B5EF4-FFF2-40B4-BE49-F238E27FC236}">
                <a16:creationId xmlns:a16="http://schemas.microsoft.com/office/drawing/2014/main" id="{88E557B1-B62D-4B0C-BABE-4492DCE935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48755" y="2899069"/>
            <a:ext cx="914400" cy="914400"/>
          </a:xfrm>
          <a:prstGeom prst="rect">
            <a:avLst/>
          </a:prstGeom>
        </p:spPr>
      </p:pic>
      <p:pic>
        <p:nvPicPr>
          <p:cNvPr id="19" name="Graphic 18" descr="Gsm-mast">
            <a:extLst>
              <a:ext uri="{FF2B5EF4-FFF2-40B4-BE49-F238E27FC236}">
                <a16:creationId xmlns:a16="http://schemas.microsoft.com/office/drawing/2014/main" id="{886D6C23-D155-477B-B80E-A8466CE2A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11096" y="2102408"/>
            <a:ext cx="914400" cy="914400"/>
          </a:xfrm>
          <a:prstGeom prst="rect">
            <a:avLst/>
          </a:prstGeom>
        </p:spPr>
      </p:pic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C4FD1616-0153-41D3-929A-C6ADE3BB8D23}"/>
              </a:ext>
            </a:extLst>
          </p:cNvPr>
          <p:cNvCxnSpPr>
            <a:cxnSpLocks/>
          </p:cNvCxnSpPr>
          <p:nvPr/>
        </p:nvCxnSpPr>
        <p:spPr>
          <a:xfrm>
            <a:off x="5709706" y="2693281"/>
            <a:ext cx="850558" cy="102972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ep 92">
            <a:extLst>
              <a:ext uri="{FF2B5EF4-FFF2-40B4-BE49-F238E27FC236}">
                <a16:creationId xmlns:a16="http://schemas.microsoft.com/office/drawing/2014/main" id="{D8ADB6B1-419E-4A72-8A87-B536FD88B805}"/>
              </a:ext>
            </a:extLst>
          </p:cNvPr>
          <p:cNvGrpSpPr/>
          <p:nvPr/>
        </p:nvGrpSpPr>
        <p:grpSpPr>
          <a:xfrm>
            <a:off x="3576934" y="3221172"/>
            <a:ext cx="1234162" cy="592297"/>
            <a:chOff x="3576934" y="3221172"/>
            <a:chExt cx="1234162" cy="592297"/>
          </a:xfrm>
        </p:grpSpPr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6FEA6480-9822-49CF-B7E6-83176502ADC0}"/>
                </a:ext>
              </a:extLst>
            </p:cNvPr>
            <p:cNvCxnSpPr>
              <a:cxnSpLocks/>
            </p:cNvCxnSpPr>
            <p:nvPr/>
          </p:nvCxnSpPr>
          <p:spPr>
            <a:xfrm>
              <a:off x="3576934" y="3221172"/>
              <a:ext cx="1234162" cy="592297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kstvak 90">
              <a:extLst>
                <a:ext uri="{FF2B5EF4-FFF2-40B4-BE49-F238E27FC236}">
                  <a16:creationId xmlns:a16="http://schemas.microsoft.com/office/drawing/2014/main" id="{53A0665E-1BA5-4B39-B167-B7466E6DD51E}"/>
                </a:ext>
              </a:extLst>
            </p:cNvPr>
            <p:cNvSpPr txBox="1"/>
            <p:nvPr/>
          </p:nvSpPr>
          <p:spPr>
            <a:xfrm rot="1610694">
              <a:off x="3700920" y="343383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>
                  <a:solidFill>
                    <a:srgbClr val="000000"/>
                  </a:solidFill>
                </a:rPr>
                <a:t>WiFi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6" name="Groep 95">
            <a:extLst>
              <a:ext uri="{FF2B5EF4-FFF2-40B4-BE49-F238E27FC236}">
                <a16:creationId xmlns:a16="http://schemas.microsoft.com/office/drawing/2014/main" id="{32F723F6-CE0D-410E-8357-A601B5DECE16}"/>
              </a:ext>
            </a:extLst>
          </p:cNvPr>
          <p:cNvGrpSpPr/>
          <p:nvPr/>
        </p:nvGrpSpPr>
        <p:grpSpPr>
          <a:xfrm>
            <a:off x="3561416" y="2853431"/>
            <a:ext cx="1249680" cy="473235"/>
            <a:chOff x="3561416" y="2853431"/>
            <a:chExt cx="1249680" cy="473235"/>
          </a:xfrm>
        </p:grpSpPr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507B8CF2-7F9E-4CC3-8F71-86C90A9641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1416" y="2853431"/>
              <a:ext cx="1249680" cy="223656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kstvak 94">
              <a:extLst>
                <a:ext uri="{FF2B5EF4-FFF2-40B4-BE49-F238E27FC236}">
                  <a16:creationId xmlns:a16="http://schemas.microsoft.com/office/drawing/2014/main" id="{5AEFA659-8EFC-4AC8-A145-F92883252FF7}"/>
                </a:ext>
              </a:extLst>
            </p:cNvPr>
            <p:cNvSpPr txBox="1"/>
            <p:nvPr/>
          </p:nvSpPr>
          <p:spPr>
            <a:xfrm rot="20847764">
              <a:off x="3954537" y="295733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>
                  <a:solidFill>
                    <a:srgbClr val="000000"/>
                  </a:solidFill>
                </a:rPr>
                <a:t>4G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02" name="Tekstvak 101">
            <a:extLst>
              <a:ext uri="{FF2B5EF4-FFF2-40B4-BE49-F238E27FC236}">
                <a16:creationId xmlns:a16="http://schemas.microsoft.com/office/drawing/2014/main" id="{27FFF045-6C4D-4430-93B5-872EA6015EBF}"/>
              </a:ext>
            </a:extLst>
          </p:cNvPr>
          <p:cNvSpPr txBox="1"/>
          <p:nvPr/>
        </p:nvSpPr>
        <p:spPr>
          <a:xfrm>
            <a:off x="10507804" y="5153250"/>
            <a:ext cx="1257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Internet Service Provider</a:t>
            </a:r>
            <a:endParaRPr lang="en-US" dirty="0"/>
          </a:p>
        </p:txBody>
      </p:sp>
      <p:sp>
        <p:nvSpPr>
          <p:cNvPr id="103" name="Tekstvak 102">
            <a:extLst>
              <a:ext uri="{FF2B5EF4-FFF2-40B4-BE49-F238E27FC236}">
                <a16:creationId xmlns:a16="http://schemas.microsoft.com/office/drawing/2014/main" id="{1DF98085-24E7-4941-B884-D27F8B505706}"/>
              </a:ext>
            </a:extLst>
          </p:cNvPr>
          <p:cNvSpPr txBox="1"/>
          <p:nvPr/>
        </p:nvSpPr>
        <p:spPr>
          <a:xfrm>
            <a:off x="10687312" y="1864322"/>
            <a:ext cx="1257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Mobile Network Provider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43776 0.2291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1145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27239 0.1333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666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43945 -0.0145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-74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0.29909 -0.07477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-375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80" grpId="0" animBg="1"/>
      <p:bldP spid="102" grpId="0"/>
      <p:bldP spid="1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DC888B7-24DA-4434-8F49-CD63481C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87B9DF4-647B-46CB-B3C8-309B64CA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F377CF-88C6-42CE-BF46-948FE2C7A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971" y="818250"/>
            <a:ext cx="6525237" cy="503748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5F98EC4-8533-4FE8-ADC9-1333BD58E561}"/>
              </a:ext>
            </a:extLst>
          </p:cNvPr>
          <p:cNvSpPr txBox="1"/>
          <p:nvPr/>
        </p:nvSpPr>
        <p:spPr>
          <a:xfrm>
            <a:off x="1067425" y="5486401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0,01 % van het internet beheerd door </a:t>
            </a:r>
            <a:endParaRPr lang="en-US" dirty="0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BF56BD5-7EC0-4F6B-8D26-447C805A23FB}"/>
              </a:ext>
            </a:extLst>
          </p:cNvPr>
          <p:cNvCxnSpPr>
            <a:cxnSpLocks/>
          </p:cNvCxnSpPr>
          <p:nvPr/>
        </p:nvCxnSpPr>
        <p:spPr>
          <a:xfrm flipV="1">
            <a:off x="4642079" y="5186889"/>
            <a:ext cx="0" cy="2995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7">
            <a:extLst>
              <a:ext uri="{FF2B5EF4-FFF2-40B4-BE49-F238E27FC236}">
                <a16:creationId xmlns:a16="http://schemas.microsoft.com/office/drawing/2014/main" id="{DD217EB3-8D3F-469F-B881-8EF0F31C7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nl-BE" dirty="0"/>
              <a:t>Het internet in kaart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vaal 88">
            <a:extLst>
              <a:ext uri="{FF2B5EF4-FFF2-40B4-BE49-F238E27FC236}">
                <a16:creationId xmlns:a16="http://schemas.microsoft.com/office/drawing/2014/main" id="{88280FC8-10A7-4548-B8BC-E287595A62FB}"/>
              </a:ext>
            </a:extLst>
          </p:cNvPr>
          <p:cNvSpPr/>
          <p:nvPr/>
        </p:nvSpPr>
        <p:spPr>
          <a:xfrm rot="20680221">
            <a:off x="6579710" y="1143400"/>
            <a:ext cx="4173090" cy="2483632"/>
          </a:xfrm>
          <a:prstGeom prst="ellipse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CEBF0FC-F64B-47B5-B3E7-C97F9F5FA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Junior College 2020 - Internet of Trees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D8EC54-F2DC-4064-9C9E-CD9B7135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D359A4B-8815-4D98-BFCA-99855C42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Structuur van het internet</a:t>
            </a:r>
            <a:endParaRPr lang="en-US" dirty="0"/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E65E01E-8B88-460D-9852-D6048B7CD6A6}"/>
              </a:ext>
            </a:extLst>
          </p:cNvPr>
          <p:cNvSpPr/>
          <p:nvPr/>
        </p:nvSpPr>
        <p:spPr>
          <a:xfrm>
            <a:off x="6470155" y="3724861"/>
            <a:ext cx="4173090" cy="24041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E25B4373-D19B-4CC7-BF4D-E957DFDD9AB8}"/>
              </a:ext>
            </a:extLst>
          </p:cNvPr>
          <p:cNvSpPr/>
          <p:nvPr/>
        </p:nvSpPr>
        <p:spPr>
          <a:xfrm rot="287960">
            <a:off x="1015002" y="2737551"/>
            <a:ext cx="5023862" cy="29777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96D135CA-65C4-4775-A9A2-2E4D5CE00D95}"/>
              </a:ext>
            </a:extLst>
          </p:cNvPr>
          <p:cNvSpPr/>
          <p:nvPr/>
        </p:nvSpPr>
        <p:spPr>
          <a:xfrm rot="20236341">
            <a:off x="2100008" y="2043680"/>
            <a:ext cx="3956281" cy="1786684"/>
          </a:xfrm>
          <a:prstGeom prst="ellipse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 descr="Computer">
            <a:extLst>
              <a:ext uri="{FF2B5EF4-FFF2-40B4-BE49-F238E27FC236}">
                <a16:creationId xmlns:a16="http://schemas.microsoft.com/office/drawing/2014/main" id="{2949FD5C-C450-4156-BF5A-1FD8DA966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9456" y="4540167"/>
            <a:ext cx="914400" cy="914400"/>
          </a:xfrm>
          <a:prstGeom prst="rect">
            <a:avLst/>
          </a:prstGeom>
        </p:spPr>
      </p:pic>
      <p:pic>
        <p:nvPicPr>
          <p:cNvPr id="44" name="Graphic 43" descr="Smartphone">
            <a:extLst>
              <a:ext uri="{FF2B5EF4-FFF2-40B4-BE49-F238E27FC236}">
                <a16:creationId xmlns:a16="http://schemas.microsoft.com/office/drawing/2014/main" id="{F56603D1-DA90-4256-B95F-6A34DA3B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8755" y="2899069"/>
            <a:ext cx="914400" cy="914400"/>
          </a:xfrm>
          <a:prstGeom prst="rect">
            <a:avLst/>
          </a:prstGeom>
        </p:spPr>
      </p:pic>
      <p:pic>
        <p:nvPicPr>
          <p:cNvPr id="45" name="Graphic 44" descr="Draadloze router">
            <a:extLst>
              <a:ext uri="{FF2B5EF4-FFF2-40B4-BE49-F238E27FC236}">
                <a16:creationId xmlns:a16="http://schemas.microsoft.com/office/drawing/2014/main" id="{049F5F55-AE58-407D-B764-E6D5477FD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6656" y="3724861"/>
            <a:ext cx="914400" cy="914400"/>
          </a:xfrm>
          <a:prstGeom prst="rect">
            <a:avLst/>
          </a:prstGeom>
        </p:spPr>
      </p:pic>
      <p:pic>
        <p:nvPicPr>
          <p:cNvPr id="46" name="Graphic 45" descr="Gsm-mast">
            <a:extLst>
              <a:ext uri="{FF2B5EF4-FFF2-40B4-BE49-F238E27FC236}">
                <a16:creationId xmlns:a16="http://schemas.microsoft.com/office/drawing/2014/main" id="{7C9C9317-21F5-41AD-A338-D288908642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1096" y="2102408"/>
            <a:ext cx="914400" cy="914400"/>
          </a:xfrm>
          <a:prstGeom prst="rect">
            <a:avLst/>
          </a:prstGeom>
        </p:spPr>
      </p:pic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E362904E-C964-47F4-8D1D-82C1BBC484D8}"/>
              </a:ext>
            </a:extLst>
          </p:cNvPr>
          <p:cNvCxnSpPr>
            <a:cxnSpLocks/>
          </p:cNvCxnSpPr>
          <p:nvPr/>
        </p:nvCxnSpPr>
        <p:spPr>
          <a:xfrm flipV="1">
            <a:off x="3561416" y="2853431"/>
            <a:ext cx="1249680" cy="223656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echte verbindingslijn met pijl 53">
            <a:extLst>
              <a:ext uri="{FF2B5EF4-FFF2-40B4-BE49-F238E27FC236}">
                <a16:creationId xmlns:a16="http://schemas.microsoft.com/office/drawing/2014/main" id="{01E0704F-6EB7-40E1-B5F0-2B3D3379CEE7}"/>
              </a:ext>
            </a:extLst>
          </p:cNvPr>
          <p:cNvCxnSpPr>
            <a:cxnSpLocks/>
          </p:cNvCxnSpPr>
          <p:nvPr/>
        </p:nvCxnSpPr>
        <p:spPr>
          <a:xfrm>
            <a:off x="3576934" y="3221172"/>
            <a:ext cx="1234162" cy="592297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c 55" descr="Gsm-mast">
            <a:extLst>
              <a:ext uri="{FF2B5EF4-FFF2-40B4-BE49-F238E27FC236}">
                <a16:creationId xmlns:a16="http://schemas.microsoft.com/office/drawing/2014/main" id="{E3490F5C-5173-4C46-BC10-B1303BD15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83341" y="1023821"/>
            <a:ext cx="914400" cy="914400"/>
          </a:xfrm>
          <a:prstGeom prst="rect">
            <a:avLst/>
          </a:prstGeom>
        </p:spPr>
      </p:pic>
      <p:pic>
        <p:nvPicPr>
          <p:cNvPr id="58" name="Graphic 57" descr="Draadloze router">
            <a:extLst>
              <a:ext uri="{FF2B5EF4-FFF2-40B4-BE49-F238E27FC236}">
                <a16:creationId xmlns:a16="http://schemas.microsoft.com/office/drawing/2014/main" id="{2C13DAAA-CD02-4D98-9E27-4B941046C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7425" y="5233308"/>
            <a:ext cx="914400" cy="914400"/>
          </a:xfrm>
          <a:prstGeom prst="rect">
            <a:avLst/>
          </a:prstGeom>
        </p:spPr>
      </p:pic>
      <p:pic>
        <p:nvPicPr>
          <p:cNvPr id="60" name="Graphic 59" descr="Server">
            <a:extLst>
              <a:ext uri="{FF2B5EF4-FFF2-40B4-BE49-F238E27FC236}">
                <a16:creationId xmlns:a16="http://schemas.microsoft.com/office/drawing/2014/main" id="{BD6F4FBC-FCA2-4D07-9926-210037D81D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82333" y="2405719"/>
            <a:ext cx="914400" cy="914400"/>
          </a:xfrm>
          <a:prstGeom prst="rect">
            <a:avLst/>
          </a:prstGeom>
        </p:spPr>
      </p:pic>
      <p:pic>
        <p:nvPicPr>
          <p:cNvPr id="63" name="Graphic 62" descr="Server">
            <a:extLst>
              <a:ext uri="{FF2B5EF4-FFF2-40B4-BE49-F238E27FC236}">
                <a16:creationId xmlns:a16="http://schemas.microsoft.com/office/drawing/2014/main" id="{9F5DAFEB-FE96-464B-ACAD-81A8A23680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51704" y="4316193"/>
            <a:ext cx="914400" cy="914400"/>
          </a:xfrm>
          <a:prstGeom prst="rect">
            <a:avLst/>
          </a:prstGeom>
        </p:spPr>
      </p:pic>
      <p:pic>
        <p:nvPicPr>
          <p:cNvPr id="64" name="Graphic 63" descr="Server">
            <a:extLst>
              <a:ext uri="{FF2B5EF4-FFF2-40B4-BE49-F238E27FC236}">
                <a16:creationId xmlns:a16="http://schemas.microsoft.com/office/drawing/2014/main" id="{F747A522-C1B1-4D64-A193-AD0C30F144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28827" y="3881674"/>
            <a:ext cx="914400" cy="914400"/>
          </a:xfrm>
          <a:prstGeom prst="rect">
            <a:avLst/>
          </a:prstGeom>
        </p:spPr>
      </p:pic>
      <p:pic>
        <p:nvPicPr>
          <p:cNvPr id="66" name="Graphic 65" descr="Server">
            <a:extLst>
              <a:ext uri="{FF2B5EF4-FFF2-40B4-BE49-F238E27FC236}">
                <a16:creationId xmlns:a16="http://schemas.microsoft.com/office/drawing/2014/main" id="{A6E5C4F6-D922-4A55-9D66-F9AD9F0D05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27802" y="5230593"/>
            <a:ext cx="914400" cy="914400"/>
          </a:xfrm>
          <a:prstGeom prst="rect">
            <a:avLst/>
          </a:prstGeom>
        </p:spPr>
      </p:pic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833A607D-5982-4DA0-BA37-2E8D5EF50EA5}"/>
              </a:ext>
            </a:extLst>
          </p:cNvPr>
          <p:cNvCxnSpPr>
            <a:cxnSpLocks/>
          </p:cNvCxnSpPr>
          <p:nvPr/>
        </p:nvCxnSpPr>
        <p:spPr>
          <a:xfrm flipV="1">
            <a:off x="6560264" y="5288401"/>
            <a:ext cx="426123" cy="320666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met pijl 69">
            <a:extLst>
              <a:ext uri="{FF2B5EF4-FFF2-40B4-BE49-F238E27FC236}">
                <a16:creationId xmlns:a16="http://schemas.microsoft.com/office/drawing/2014/main" id="{595949B5-BC22-492A-8AD9-E061DDAC4B87}"/>
              </a:ext>
            </a:extLst>
          </p:cNvPr>
          <p:cNvCxnSpPr>
            <a:cxnSpLocks/>
          </p:cNvCxnSpPr>
          <p:nvPr/>
        </p:nvCxnSpPr>
        <p:spPr>
          <a:xfrm>
            <a:off x="5728502" y="4305338"/>
            <a:ext cx="912039" cy="230593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met pijl 71">
            <a:extLst>
              <a:ext uri="{FF2B5EF4-FFF2-40B4-BE49-F238E27FC236}">
                <a16:creationId xmlns:a16="http://schemas.microsoft.com/office/drawing/2014/main" id="{6C52AEF5-7F5F-436B-BB16-BC273F7280E1}"/>
              </a:ext>
            </a:extLst>
          </p:cNvPr>
          <p:cNvCxnSpPr>
            <a:cxnSpLocks/>
          </p:cNvCxnSpPr>
          <p:nvPr/>
        </p:nvCxnSpPr>
        <p:spPr>
          <a:xfrm>
            <a:off x="7539355" y="5100993"/>
            <a:ext cx="588447" cy="35357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met pijl 73">
            <a:extLst>
              <a:ext uri="{FF2B5EF4-FFF2-40B4-BE49-F238E27FC236}">
                <a16:creationId xmlns:a16="http://schemas.microsoft.com/office/drawing/2014/main" id="{D808CC18-66B8-4FA7-8254-30316360331E}"/>
              </a:ext>
            </a:extLst>
          </p:cNvPr>
          <p:cNvCxnSpPr>
            <a:cxnSpLocks/>
            <a:endCxn id="64" idx="1"/>
          </p:cNvCxnSpPr>
          <p:nvPr/>
        </p:nvCxnSpPr>
        <p:spPr>
          <a:xfrm flipV="1">
            <a:off x="7514568" y="4338874"/>
            <a:ext cx="1214259" cy="31879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met pijl 74">
            <a:extLst>
              <a:ext uri="{FF2B5EF4-FFF2-40B4-BE49-F238E27FC236}">
                <a16:creationId xmlns:a16="http://schemas.microsoft.com/office/drawing/2014/main" id="{9F18C604-D96F-4928-9112-68B94E342BF7}"/>
              </a:ext>
            </a:extLst>
          </p:cNvPr>
          <p:cNvCxnSpPr>
            <a:cxnSpLocks/>
          </p:cNvCxnSpPr>
          <p:nvPr/>
        </p:nvCxnSpPr>
        <p:spPr>
          <a:xfrm flipV="1">
            <a:off x="9050067" y="4872588"/>
            <a:ext cx="106464" cy="67436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phic 75" descr="Server">
            <a:extLst>
              <a:ext uri="{FF2B5EF4-FFF2-40B4-BE49-F238E27FC236}">
                <a16:creationId xmlns:a16="http://schemas.microsoft.com/office/drawing/2014/main" id="{BA63CA3C-4C6D-4D2C-B03B-50EEF11D24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98934" y="1223355"/>
            <a:ext cx="914400" cy="914400"/>
          </a:xfrm>
          <a:prstGeom prst="rect">
            <a:avLst/>
          </a:prstGeom>
        </p:spPr>
      </p:pic>
      <p:pic>
        <p:nvPicPr>
          <p:cNvPr id="77" name="Graphic 76" descr="Server">
            <a:extLst>
              <a:ext uri="{FF2B5EF4-FFF2-40B4-BE49-F238E27FC236}">
                <a16:creationId xmlns:a16="http://schemas.microsoft.com/office/drawing/2014/main" id="{794C9340-E81E-4CAB-8AB2-6486F28DA2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36067" y="2573401"/>
            <a:ext cx="914400" cy="914400"/>
          </a:xfrm>
          <a:prstGeom prst="rect">
            <a:avLst/>
          </a:prstGeom>
        </p:spPr>
      </p:pic>
      <p:cxnSp>
        <p:nvCxnSpPr>
          <p:cNvPr id="78" name="Rechte verbindingslijn met pijl 77">
            <a:extLst>
              <a:ext uri="{FF2B5EF4-FFF2-40B4-BE49-F238E27FC236}">
                <a16:creationId xmlns:a16="http://schemas.microsoft.com/office/drawing/2014/main" id="{991D7D83-BF5E-4656-BA12-3F74D4BEE9F9}"/>
              </a:ext>
            </a:extLst>
          </p:cNvPr>
          <p:cNvCxnSpPr>
            <a:cxnSpLocks/>
          </p:cNvCxnSpPr>
          <p:nvPr/>
        </p:nvCxnSpPr>
        <p:spPr>
          <a:xfrm>
            <a:off x="5709706" y="2693281"/>
            <a:ext cx="850558" cy="102972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chte verbindingslijn met pijl 80">
            <a:extLst>
              <a:ext uri="{FF2B5EF4-FFF2-40B4-BE49-F238E27FC236}">
                <a16:creationId xmlns:a16="http://schemas.microsoft.com/office/drawing/2014/main" id="{49615A17-0AF0-4DBB-BBB7-B529945B8E7E}"/>
              </a:ext>
            </a:extLst>
          </p:cNvPr>
          <p:cNvCxnSpPr>
            <a:cxnSpLocks/>
          </p:cNvCxnSpPr>
          <p:nvPr/>
        </p:nvCxnSpPr>
        <p:spPr>
          <a:xfrm>
            <a:off x="6764066" y="2018957"/>
            <a:ext cx="222321" cy="285354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chte verbindingslijn met pijl 81">
            <a:extLst>
              <a:ext uri="{FF2B5EF4-FFF2-40B4-BE49-F238E27FC236}">
                <a16:creationId xmlns:a16="http://schemas.microsoft.com/office/drawing/2014/main" id="{4C09FC03-3155-43DC-B4BA-96FCD00C397B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7497514" y="1680555"/>
            <a:ext cx="901420" cy="780758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chte verbindingslijn met pijl 82">
            <a:extLst>
              <a:ext uri="{FF2B5EF4-FFF2-40B4-BE49-F238E27FC236}">
                <a16:creationId xmlns:a16="http://schemas.microsoft.com/office/drawing/2014/main" id="{226DC5FA-B245-4D4D-931D-BDFC9E34D3A1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7578186" y="2902484"/>
            <a:ext cx="657881" cy="128117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chte verbindingslijn met pijl 83">
            <a:extLst>
              <a:ext uri="{FF2B5EF4-FFF2-40B4-BE49-F238E27FC236}">
                <a16:creationId xmlns:a16="http://schemas.microsoft.com/office/drawing/2014/main" id="{A2FE85D5-9EA3-41C5-A4E5-41BE9EB0183B}"/>
              </a:ext>
            </a:extLst>
          </p:cNvPr>
          <p:cNvCxnSpPr>
            <a:cxnSpLocks/>
          </p:cNvCxnSpPr>
          <p:nvPr/>
        </p:nvCxnSpPr>
        <p:spPr>
          <a:xfrm flipH="1" flipV="1">
            <a:off x="8755015" y="2178401"/>
            <a:ext cx="952" cy="380792"/>
          </a:xfrm>
          <a:prstGeom prst="straightConnector1">
            <a:avLst/>
          </a:prstGeom>
          <a:ln w="2857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ep 85">
            <a:extLst>
              <a:ext uri="{FF2B5EF4-FFF2-40B4-BE49-F238E27FC236}">
                <a16:creationId xmlns:a16="http://schemas.microsoft.com/office/drawing/2014/main" id="{724A0FFC-208B-4835-9F50-B2E7F9C3FC39}"/>
              </a:ext>
            </a:extLst>
          </p:cNvPr>
          <p:cNvGrpSpPr/>
          <p:nvPr/>
        </p:nvGrpSpPr>
        <p:grpSpPr>
          <a:xfrm>
            <a:off x="3800454" y="4400216"/>
            <a:ext cx="1202619" cy="859233"/>
            <a:chOff x="1497520" y="4451015"/>
            <a:chExt cx="1202619" cy="859233"/>
          </a:xfrm>
        </p:grpSpPr>
        <p:cxnSp>
          <p:nvCxnSpPr>
            <p:cNvPr id="87" name="Rechte verbindingslijn met pijl 86">
              <a:extLst>
                <a:ext uri="{FF2B5EF4-FFF2-40B4-BE49-F238E27FC236}">
                  <a16:creationId xmlns:a16="http://schemas.microsoft.com/office/drawing/2014/main" id="{8A3DF982-F6C0-40C9-8D5E-9A20CC871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7520" y="4451015"/>
              <a:ext cx="1097280" cy="378473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kstvak 87">
              <a:extLst>
                <a:ext uri="{FF2B5EF4-FFF2-40B4-BE49-F238E27FC236}">
                  <a16:creationId xmlns:a16="http://schemas.microsoft.com/office/drawing/2014/main" id="{FAC61AC9-1C15-4C9A-9BA4-34D4AF8DC38A}"/>
                </a:ext>
              </a:extLst>
            </p:cNvPr>
            <p:cNvSpPr txBox="1"/>
            <p:nvPr/>
          </p:nvSpPr>
          <p:spPr>
            <a:xfrm rot="20600235">
              <a:off x="1643439" y="4663917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>
                  <a:solidFill>
                    <a:srgbClr val="000000"/>
                  </a:solidFill>
                </a:rPr>
                <a:t>Ethernet</a:t>
              </a:r>
            </a:p>
            <a:p>
              <a:r>
                <a:rPr lang="nl-BE" dirty="0">
                  <a:solidFill>
                    <a:srgbClr val="000000"/>
                  </a:solidFill>
                </a:rPr>
                <a:t>kabel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90" name="Tekstvak 89">
            <a:extLst>
              <a:ext uri="{FF2B5EF4-FFF2-40B4-BE49-F238E27FC236}">
                <a16:creationId xmlns:a16="http://schemas.microsoft.com/office/drawing/2014/main" id="{9B9E0A32-B40A-4C89-A00E-588E90E06A7A}"/>
              </a:ext>
            </a:extLst>
          </p:cNvPr>
          <p:cNvSpPr txBox="1"/>
          <p:nvPr/>
        </p:nvSpPr>
        <p:spPr>
          <a:xfrm>
            <a:off x="777139" y="1605086"/>
            <a:ext cx="284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accent3"/>
                </a:solidFill>
              </a:rPr>
              <a:t>Cellulair netwerk</a:t>
            </a:r>
          </a:p>
        </p:txBody>
      </p:sp>
      <p:sp>
        <p:nvSpPr>
          <p:cNvPr id="91" name="Tekstvak 90">
            <a:extLst>
              <a:ext uri="{FF2B5EF4-FFF2-40B4-BE49-F238E27FC236}">
                <a16:creationId xmlns:a16="http://schemas.microsoft.com/office/drawing/2014/main" id="{F5E33CDB-ED74-4772-A558-BD7E9FC4661E}"/>
              </a:ext>
            </a:extLst>
          </p:cNvPr>
          <p:cNvSpPr txBox="1"/>
          <p:nvPr/>
        </p:nvSpPr>
        <p:spPr>
          <a:xfrm>
            <a:off x="770567" y="5347457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rgbClr val="1D8DB0"/>
                </a:solidFill>
              </a:rPr>
              <a:t>LAN</a:t>
            </a:r>
            <a:endParaRPr lang="en-US" sz="2800" dirty="0">
              <a:solidFill>
                <a:srgbClr val="1D8DB0"/>
              </a:solidFill>
            </a:endParaRPr>
          </a:p>
        </p:txBody>
      </p:sp>
      <p:sp>
        <p:nvSpPr>
          <p:cNvPr id="92" name="Tekstvak 91">
            <a:extLst>
              <a:ext uri="{FF2B5EF4-FFF2-40B4-BE49-F238E27FC236}">
                <a16:creationId xmlns:a16="http://schemas.microsoft.com/office/drawing/2014/main" id="{A82010F3-8760-4225-8ECE-B79CB0BF046C}"/>
              </a:ext>
            </a:extLst>
          </p:cNvPr>
          <p:cNvSpPr txBox="1"/>
          <p:nvPr/>
        </p:nvSpPr>
        <p:spPr>
          <a:xfrm>
            <a:off x="10507804" y="5153250"/>
            <a:ext cx="1257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Internet Service Provider</a:t>
            </a:r>
            <a:endParaRPr lang="en-US" dirty="0"/>
          </a:p>
        </p:txBody>
      </p:sp>
      <p:sp>
        <p:nvSpPr>
          <p:cNvPr id="93" name="Tekstvak 92">
            <a:extLst>
              <a:ext uri="{FF2B5EF4-FFF2-40B4-BE49-F238E27FC236}">
                <a16:creationId xmlns:a16="http://schemas.microsoft.com/office/drawing/2014/main" id="{59094C93-7FE2-4CDE-84FF-BEE4EA446C3F}"/>
              </a:ext>
            </a:extLst>
          </p:cNvPr>
          <p:cNvSpPr txBox="1"/>
          <p:nvPr/>
        </p:nvSpPr>
        <p:spPr>
          <a:xfrm>
            <a:off x="10687312" y="1864322"/>
            <a:ext cx="1257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Mobile Network Provider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9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3b47a8b-8273-4170-8144-b16764d0509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bee2ef2-e8c5-4081-842c-06207af98e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e02e9ce-434d-46a9-b330-815185cb39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fe54820-03db-41ff-b2a6-998123432f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d6c4719-31e1-43b5-bc55-9f732cc6aaf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49b897f-0c57-41ff-b87e-2a05a1f5f443"/>
</p:tagLst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1638</Words>
  <Application>Microsoft Office PowerPoint</Application>
  <PresentationFormat>Breedbeeld</PresentationFormat>
  <Paragraphs>433</Paragraphs>
  <Slides>41</Slides>
  <Notes>28</Notes>
  <HiddenSlides>5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 Math</vt:lpstr>
      <vt:lpstr>Wingdings</vt:lpstr>
      <vt:lpstr>KU Leuven</vt:lpstr>
      <vt:lpstr>KU Leuven Sedes</vt:lpstr>
      <vt:lpstr>Internet of Things</vt:lpstr>
      <vt:lpstr>PowerPoint-presentatie</vt:lpstr>
      <vt:lpstr>Overzicht</vt:lpstr>
      <vt:lpstr>PowerPoint-presentatie</vt:lpstr>
      <vt:lpstr>PowerPoint-presentatie</vt:lpstr>
      <vt:lpstr>Internet Onderdelen en werking</vt:lpstr>
      <vt:lpstr>Structuur van het internet</vt:lpstr>
      <vt:lpstr>Het internet in kaart</vt:lpstr>
      <vt:lpstr>Structuur van het internet</vt:lpstr>
      <vt:lpstr>Structuur van het internet</vt:lpstr>
      <vt:lpstr>PowerPoint-presentatie</vt:lpstr>
      <vt:lpstr>PowerPoint-presentatie</vt:lpstr>
      <vt:lpstr>Onderdelen van het internet</vt:lpstr>
      <vt:lpstr>Communicatie, een kwestie van afspraken</vt:lpstr>
      <vt:lpstr>Communicatie, een kwestie van afspraken</vt:lpstr>
      <vt:lpstr>Protocollen op een hoop – de protocol stack</vt:lpstr>
      <vt:lpstr>Protocollen op een hoop – de protocol stack</vt:lpstr>
      <vt:lpstr>Protocollen op een hoop – de protocol stack</vt:lpstr>
      <vt:lpstr>Protocollen op een hoop – de protocol stack</vt:lpstr>
      <vt:lpstr>Protocollen op een hoop – de protocol stack</vt:lpstr>
      <vt:lpstr>PowerPoint-presentatie</vt:lpstr>
      <vt:lpstr>Communicatie maakt domme dingen “smart”</vt:lpstr>
      <vt:lpstr>PowerPoint-presentatie</vt:lpstr>
      <vt:lpstr>Sensoren en data</vt:lpstr>
      <vt:lpstr>Sensoren en data: sampling en kwantisatie</vt:lpstr>
      <vt:lpstr>Sensoren en data: sampling en kwantisatie</vt:lpstr>
      <vt:lpstr>Sensoren en data: hoeveelheid data</vt:lpstr>
      <vt:lpstr>IoT uitdagingen</vt:lpstr>
      <vt:lpstr>IoT uitdagingen</vt:lpstr>
      <vt:lpstr>PowerPoint-presentatie</vt:lpstr>
      <vt:lpstr>The Internet of Trees</vt:lpstr>
      <vt:lpstr>Boombiologie: sapstromen</vt:lpstr>
      <vt:lpstr>IoT + Tree = IoTree </vt:lpstr>
      <vt:lpstr>PowerPoint-presentatie</vt:lpstr>
      <vt:lpstr>Meetresultaten</vt:lpstr>
      <vt:lpstr>PowerPoint-presentatie</vt:lpstr>
      <vt:lpstr>Meetresultaten</vt:lpstr>
      <vt:lpstr>Onze IoTree sensor</vt:lpstr>
      <vt:lpstr>Onze IoTree sensor</vt:lpstr>
      <vt:lpstr>PowerPoint-presentatie</vt:lpstr>
      <vt:lpstr>Om over na te denken…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2021-08-25T14:38:47Z</dcterms:modified>
</cp:coreProperties>
</file>